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306" r:id="rId2"/>
    <p:sldId id="3028" r:id="rId3"/>
    <p:sldId id="259" r:id="rId4"/>
    <p:sldId id="3022" r:id="rId5"/>
    <p:sldId id="3020" r:id="rId6"/>
    <p:sldId id="3023" r:id="rId7"/>
    <p:sldId id="3024" r:id="rId8"/>
    <p:sldId id="3025" r:id="rId9"/>
    <p:sldId id="301" r:id="rId10"/>
    <p:sldId id="3026" r:id="rId11"/>
    <p:sldId id="3027" r:id="rId12"/>
    <p:sldId id="272" r:id="rId13"/>
  </p:sldIdLst>
  <p:sldSz cx="12192000" cy="6858000"/>
  <p:notesSz cx="6858000" cy="9144000"/>
  <p:defaultTextStyle>
    <a:defPPr>
      <a:defRPr lang="en-US"/>
    </a:defPPr>
    <a:lvl1pPr marL="0" algn="l" defTabSz="544175" rtl="0" eaLnBrk="1" latinLnBrk="0" hangingPunct="1">
      <a:defRPr sz="2167" kern="1200">
        <a:solidFill>
          <a:schemeClr val="tx1"/>
        </a:solidFill>
        <a:latin typeface="+mn-lt"/>
        <a:ea typeface="+mn-ea"/>
        <a:cs typeface="+mn-cs"/>
      </a:defRPr>
    </a:lvl1pPr>
    <a:lvl2pPr marL="544175" algn="l" defTabSz="544175" rtl="0" eaLnBrk="1" latinLnBrk="0" hangingPunct="1">
      <a:defRPr sz="2167" kern="1200">
        <a:solidFill>
          <a:schemeClr val="tx1"/>
        </a:solidFill>
        <a:latin typeface="+mn-lt"/>
        <a:ea typeface="+mn-ea"/>
        <a:cs typeface="+mn-cs"/>
      </a:defRPr>
    </a:lvl2pPr>
    <a:lvl3pPr marL="1088350" algn="l" defTabSz="544175" rtl="0" eaLnBrk="1" latinLnBrk="0" hangingPunct="1">
      <a:defRPr sz="2167" kern="1200">
        <a:solidFill>
          <a:schemeClr val="tx1"/>
        </a:solidFill>
        <a:latin typeface="+mn-lt"/>
        <a:ea typeface="+mn-ea"/>
        <a:cs typeface="+mn-cs"/>
      </a:defRPr>
    </a:lvl3pPr>
    <a:lvl4pPr marL="1632526" algn="l" defTabSz="544175" rtl="0" eaLnBrk="1" latinLnBrk="0" hangingPunct="1">
      <a:defRPr sz="2167" kern="1200">
        <a:solidFill>
          <a:schemeClr val="tx1"/>
        </a:solidFill>
        <a:latin typeface="+mn-lt"/>
        <a:ea typeface="+mn-ea"/>
        <a:cs typeface="+mn-cs"/>
      </a:defRPr>
    </a:lvl4pPr>
    <a:lvl5pPr marL="2176700" algn="l" defTabSz="544175" rtl="0" eaLnBrk="1" latinLnBrk="0" hangingPunct="1">
      <a:defRPr sz="2167" kern="1200">
        <a:solidFill>
          <a:schemeClr val="tx1"/>
        </a:solidFill>
        <a:latin typeface="+mn-lt"/>
        <a:ea typeface="+mn-ea"/>
        <a:cs typeface="+mn-cs"/>
      </a:defRPr>
    </a:lvl5pPr>
    <a:lvl6pPr marL="2720875" algn="l" defTabSz="544175" rtl="0" eaLnBrk="1" latinLnBrk="0" hangingPunct="1">
      <a:defRPr sz="2167" kern="1200">
        <a:solidFill>
          <a:schemeClr val="tx1"/>
        </a:solidFill>
        <a:latin typeface="+mn-lt"/>
        <a:ea typeface="+mn-ea"/>
        <a:cs typeface="+mn-cs"/>
      </a:defRPr>
    </a:lvl6pPr>
    <a:lvl7pPr marL="3265049" algn="l" defTabSz="544175" rtl="0" eaLnBrk="1" latinLnBrk="0" hangingPunct="1">
      <a:defRPr sz="2167" kern="1200">
        <a:solidFill>
          <a:schemeClr val="tx1"/>
        </a:solidFill>
        <a:latin typeface="+mn-lt"/>
        <a:ea typeface="+mn-ea"/>
        <a:cs typeface="+mn-cs"/>
      </a:defRPr>
    </a:lvl7pPr>
    <a:lvl8pPr marL="3809224" algn="l" defTabSz="544175" rtl="0" eaLnBrk="1" latinLnBrk="0" hangingPunct="1">
      <a:defRPr sz="2167" kern="1200">
        <a:solidFill>
          <a:schemeClr val="tx1"/>
        </a:solidFill>
        <a:latin typeface="+mn-lt"/>
        <a:ea typeface="+mn-ea"/>
        <a:cs typeface="+mn-cs"/>
      </a:defRPr>
    </a:lvl8pPr>
    <a:lvl9pPr marL="4353400" algn="l" defTabSz="544175" rtl="0" eaLnBrk="1" latinLnBrk="0" hangingPunct="1">
      <a:defRPr sz="216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6" userDrawn="1">
          <p15:clr>
            <a:srgbClr val="A4A3A4"/>
          </p15:clr>
        </p15:guide>
        <p15:guide id="2" pos="3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006E"/>
    <a:srgbClr val="002855"/>
    <a:srgbClr val="DADCDD"/>
    <a:srgbClr val="AAAFB9"/>
    <a:srgbClr val="663AB6"/>
    <a:srgbClr val="A05AE6"/>
    <a:srgbClr val="274463"/>
    <a:srgbClr val="0047BA"/>
    <a:srgbClr val="005A64"/>
    <a:srgbClr val="0083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6208"/>
  </p:normalViewPr>
  <p:slideViewPr>
    <p:cSldViewPr snapToGrid="0" snapToObjects="1" showGuides="1">
      <p:cViewPr varScale="1">
        <p:scale>
          <a:sx n="70" d="100"/>
          <a:sy n="70" d="100"/>
        </p:scale>
        <p:origin x="72" y="108"/>
      </p:cViewPr>
      <p:guideLst>
        <p:guide orient="horz" pos="616"/>
        <p:guide pos="31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DCD3E-FE5A-4FE4-9CC2-CBFCF7D41C95}" type="datetimeFigureOut">
              <a:rPr lang="en-US" smtClean="0"/>
              <a:t>3/19/2024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1406D4-93DD-47FA-8DC2-90535054F86D}" type="slidenum">
              <a:rPr lang="en-US" smtClean="0"/>
              <a:t>‹#›</a:t>
            </a:fld>
            <a:endParaRPr lang="en-US"/>
          </a:p>
        </p:txBody>
      </p:sp>
    </p:spTree>
    <p:extLst>
      <p:ext uri="{BB962C8B-B14F-4D97-AF65-F5344CB8AC3E}">
        <p14:creationId xmlns:p14="http://schemas.microsoft.com/office/powerpoint/2010/main" val="3431935160"/>
      </p:ext>
    </p:extLst>
  </p:cSld>
  <p:clrMap bg1="lt1" tx1="dk1" bg2="lt2" tx2="dk2" accent1="accent1" accent2="accent2" accent3="accent3" accent4="accent4" accent5="accent5" accent6="accent6" hlink="hlink" folHlink="folHlink"/>
  <p:notesStyle>
    <a:lvl1pPr marL="0" algn="l" defTabSz="761884" rtl="0" eaLnBrk="1" latinLnBrk="0" hangingPunct="1">
      <a:defRPr sz="1000" kern="1200">
        <a:solidFill>
          <a:schemeClr val="tx1"/>
        </a:solidFill>
        <a:latin typeface="+mn-lt"/>
        <a:ea typeface="+mn-ea"/>
        <a:cs typeface="+mn-cs"/>
      </a:defRPr>
    </a:lvl1pPr>
    <a:lvl2pPr marL="380941" algn="l" defTabSz="761884" rtl="0" eaLnBrk="1" latinLnBrk="0" hangingPunct="1">
      <a:defRPr sz="1000" kern="1200">
        <a:solidFill>
          <a:schemeClr val="tx1"/>
        </a:solidFill>
        <a:latin typeface="+mn-lt"/>
        <a:ea typeface="+mn-ea"/>
        <a:cs typeface="+mn-cs"/>
      </a:defRPr>
    </a:lvl2pPr>
    <a:lvl3pPr marL="761884" algn="l" defTabSz="761884" rtl="0" eaLnBrk="1" latinLnBrk="0" hangingPunct="1">
      <a:defRPr sz="1000" kern="1200">
        <a:solidFill>
          <a:schemeClr val="tx1"/>
        </a:solidFill>
        <a:latin typeface="+mn-lt"/>
        <a:ea typeface="+mn-ea"/>
        <a:cs typeface="+mn-cs"/>
      </a:defRPr>
    </a:lvl3pPr>
    <a:lvl4pPr marL="1142825" algn="l" defTabSz="761884" rtl="0" eaLnBrk="1" latinLnBrk="0" hangingPunct="1">
      <a:defRPr sz="1000" kern="1200">
        <a:solidFill>
          <a:schemeClr val="tx1"/>
        </a:solidFill>
        <a:latin typeface="+mn-lt"/>
        <a:ea typeface="+mn-ea"/>
        <a:cs typeface="+mn-cs"/>
      </a:defRPr>
    </a:lvl4pPr>
    <a:lvl5pPr marL="1523766" algn="l" defTabSz="761884" rtl="0" eaLnBrk="1" latinLnBrk="0" hangingPunct="1">
      <a:defRPr sz="1000" kern="1200">
        <a:solidFill>
          <a:schemeClr val="tx1"/>
        </a:solidFill>
        <a:latin typeface="+mn-lt"/>
        <a:ea typeface="+mn-ea"/>
        <a:cs typeface="+mn-cs"/>
      </a:defRPr>
    </a:lvl5pPr>
    <a:lvl6pPr marL="1904708" algn="l" defTabSz="761884" rtl="0" eaLnBrk="1" latinLnBrk="0" hangingPunct="1">
      <a:defRPr sz="1000" kern="1200">
        <a:solidFill>
          <a:schemeClr val="tx1"/>
        </a:solidFill>
        <a:latin typeface="+mn-lt"/>
        <a:ea typeface="+mn-ea"/>
        <a:cs typeface="+mn-cs"/>
      </a:defRPr>
    </a:lvl6pPr>
    <a:lvl7pPr marL="2285649" algn="l" defTabSz="761884" rtl="0" eaLnBrk="1" latinLnBrk="0" hangingPunct="1">
      <a:defRPr sz="1000" kern="1200">
        <a:solidFill>
          <a:schemeClr val="tx1"/>
        </a:solidFill>
        <a:latin typeface="+mn-lt"/>
        <a:ea typeface="+mn-ea"/>
        <a:cs typeface="+mn-cs"/>
      </a:defRPr>
    </a:lvl7pPr>
    <a:lvl8pPr marL="2666591" algn="l" defTabSz="761884" rtl="0" eaLnBrk="1" latinLnBrk="0" hangingPunct="1">
      <a:defRPr sz="1000" kern="1200">
        <a:solidFill>
          <a:schemeClr val="tx1"/>
        </a:solidFill>
        <a:latin typeface="+mn-lt"/>
        <a:ea typeface="+mn-ea"/>
        <a:cs typeface="+mn-cs"/>
      </a:defRPr>
    </a:lvl8pPr>
    <a:lvl9pPr marL="3047533" algn="l" defTabSz="761884"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1"/>
            <a:ext cx="12192000" cy="6858000"/>
          </a:xfrm>
          <a:prstGeom prst="rect">
            <a:avLst/>
          </a:prstGeom>
          <a:solidFill>
            <a:srgbClr val="AAAFB9"/>
          </a:solidFill>
        </p:spPr>
        <p:txBody>
          <a:bodyPr>
            <a:normAutofit/>
          </a:bodyPr>
          <a:lstStyle>
            <a:lvl1pPr>
              <a:buFontTx/>
              <a:buNone/>
              <a:defRPr sz="1500">
                <a:solidFill>
                  <a:srgbClr val="7F7F7F"/>
                </a:solidFill>
              </a:defRPr>
            </a:lvl1pPr>
          </a:lstStyle>
          <a:p>
            <a:r>
              <a:rPr lang="en-US"/>
              <a:t>Click icon to add picture</a:t>
            </a:r>
          </a:p>
        </p:txBody>
      </p:sp>
      <p:sp>
        <p:nvSpPr>
          <p:cNvPr id="11" name="Content Placeholder 17"/>
          <p:cNvSpPr>
            <a:spLocks noGrp="1"/>
          </p:cNvSpPr>
          <p:nvPr>
            <p:ph sz="quarter" idx="14" hasCustomPrompt="1"/>
          </p:nvPr>
        </p:nvSpPr>
        <p:spPr>
          <a:xfrm>
            <a:off x="440267" y="4328583"/>
            <a:ext cx="5403998" cy="603250"/>
          </a:xfrm>
          <a:prstGeom prst="rect">
            <a:avLst/>
          </a:prstGeom>
        </p:spPr>
        <p:txBody>
          <a:bodyPr anchor="t">
            <a:noAutofit/>
          </a:bodyPr>
          <a:lstStyle>
            <a:lvl1pPr marL="190492" indent="-190492">
              <a:spcBef>
                <a:spcPts val="0"/>
              </a:spcBef>
              <a:spcAft>
                <a:spcPts val="333"/>
              </a:spcAft>
              <a:buFontTx/>
              <a:buNone/>
              <a:defRPr sz="1400" b="1">
                <a:solidFill>
                  <a:srgbClr val="FFFFFE"/>
                </a:solidFill>
              </a:defRPr>
            </a:lvl1pPr>
            <a:lvl2pPr marL="0" indent="0">
              <a:spcBef>
                <a:spcPts val="0"/>
              </a:spcBef>
              <a:spcAft>
                <a:spcPts val="333"/>
              </a:spcAft>
              <a:buFontTx/>
              <a:buNone/>
              <a:defRPr sz="1333" b="1">
                <a:solidFill>
                  <a:schemeClr val="bg1"/>
                </a:solidFill>
              </a:defRPr>
            </a:lvl2pPr>
            <a:lvl3pPr marL="624392" indent="-190492">
              <a:spcBef>
                <a:spcPts val="0"/>
              </a:spcBef>
              <a:spcAft>
                <a:spcPts val="500"/>
              </a:spcAft>
              <a:buFontTx/>
              <a:buNone/>
              <a:defRPr sz="1833"/>
            </a:lvl3pPr>
            <a:lvl4pPr marL="857216" indent="-232824">
              <a:spcBef>
                <a:spcPts val="0"/>
              </a:spcBef>
              <a:spcAft>
                <a:spcPts val="500"/>
              </a:spcAft>
              <a:buFontTx/>
              <a:buNone/>
              <a:defRPr sz="1833"/>
            </a:lvl4pPr>
            <a:lvl5pPr marL="1047708" indent="-190492">
              <a:spcBef>
                <a:spcPts val="0"/>
              </a:spcBef>
              <a:spcAft>
                <a:spcPts val="500"/>
              </a:spcAft>
              <a:buFontTx/>
              <a:buNone/>
              <a:defRPr sz="1833"/>
            </a:lvl5pPr>
          </a:lstStyle>
          <a:p>
            <a:pPr lvl="0"/>
            <a:r>
              <a:rPr lang="en-US" dirty="0"/>
              <a:t>Click to edit master text styles</a:t>
            </a:r>
          </a:p>
        </p:txBody>
      </p:sp>
      <p:sp>
        <p:nvSpPr>
          <p:cNvPr id="12" name="Title 11"/>
          <p:cNvSpPr>
            <a:spLocks noGrp="1"/>
          </p:cNvSpPr>
          <p:nvPr>
            <p:ph type="title" hasCustomPrompt="1"/>
          </p:nvPr>
        </p:nvSpPr>
        <p:spPr>
          <a:xfrm>
            <a:off x="412749" y="1241779"/>
            <a:ext cx="10396362" cy="2282473"/>
          </a:xfrm>
          <a:prstGeom prst="rect">
            <a:avLst/>
          </a:prstGeom>
        </p:spPr>
        <p:txBody>
          <a:bodyPr anchor="b">
            <a:noAutofit/>
          </a:bodyPr>
          <a:lstStyle>
            <a:lvl1pPr algn="l">
              <a:lnSpc>
                <a:spcPts val="4533"/>
              </a:lnSpc>
              <a:defRPr sz="36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423334" y="3564466"/>
            <a:ext cx="10385778" cy="579967"/>
          </a:xfrm>
          <a:prstGeom prst="rect">
            <a:avLst/>
          </a:prstGeom>
        </p:spPr>
        <p:txBody>
          <a:bodyPr>
            <a:noAutofit/>
          </a:bodyPr>
          <a:lstStyle>
            <a:lvl1pPr marL="0" indent="0" algn="l">
              <a:buNone/>
              <a:defRPr sz="2400">
                <a:solidFill>
                  <a:srgbClr val="FFFFFF"/>
                </a:solidFill>
              </a:defRPr>
            </a:lvl1pPr>
            <a:lvl2pPr marL="544237" indent="0" algn="ctr">
              <a:buNone/>
              <a:defRPr>
                <a:solidFill>
                  <a:schemeClr val="tx1">
                    <a:tint val="75000"/>
                  </a:schemeClr>
                </a:solidFill>
              </a:defRPr>
            </a:lvl2pPr>
            <a:lvl3pPr marL="1088473" indent="0" algn="ctr">
              <a:buNone/>
              <a:defRPr>
                <a:solidFill>
                  <a:schemeClr val="tx1">
                    <a:tint val="75000"/>
                  </a:schemeClr>
                </a:solidFill>
              </a:defRPr>
            </a:lvl3pPr>
            <a:lvl4pPr marL="1632711" indent="0" algn="ctr">
              <a:buNone/>
              <a:defRPr>
                <a:solidFill>
                  <a:schemeClr val="tx1">
                    <a:tint val="75000"/>
                  </a:schemeClr>
                </a:solidFill>
              </a:defRPr>
            </a:lvl4pPr>
            <a:lvl5pPr marL="2176947" indent="0" algn="ctr">
              <a:buNone/>
              <a:defRPr>
                <a:solidFill>
                  <a:schemeClr val="tx1">
                    <a:tint val="75000"/>
                  </a:schemeClr>
                </a:solidFill>
              </a:defRPr>
            </a:lvl5pPr>
            <a:lvl6pPr marL="2721184" indent="0" algn="ctr">
              <a:buNone/>
              <a:defRPr>
                <a:solidFill>
                  <a:schemeClr val="tx1">
                    <a:tint val="75000"/>
                  </a:schemeClr>
                </a:solidFill>
              </a:defRPr>
            </a:lvl6pPr>
            <a:lvl7pPr marL="3265420" indent="0" algn="ctr">
              <a:buNone/>
              <a:defRPr>
                <a:solidFill>
                  <a:schemeClr val="tx1">
                    <a:tint val="75000"/>
                  </a:schemeClr>
                </a:solidFill>
              </a:defRPr>
            </a:lvl7pPr>
            <a:lvl8pPr marL="3809657" indent="0" algn="ctr">
              <a:buNone/>
              <a:defRPr>
                <a:solidFill>
                  <a:schemeClr val="tx1">
                    <a:tint val="75000"/>
                  </a:schemeClr>
                </a:solidFill>
              </a:defRPr>
            </a:lvl8pPr>
            <a:lvl9pPr marL="4353894"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pic>
        <p:nvPicPr>
          <p:cNvPr id="13" name="Picture 12">
            <a:extLst>
              <a:ext uri="{FF2B5EF4-FFF2-40B4-BE49-F238E27FC236}">
                <a16:creationId xmlns:a16="http://schemas.microsoft.com/office/drawing/2014/main" id="{81F59093-7E21-3F4B-97C7-144B7C7A14E3}"/>
              </a:ext>
            </a:extLst>
          </p:cNvPr>
          <p:cNvPicPr>
            <a:picLocks noChangeAspect="1"/>
          </p:cNvPicPr>
          <p:nvPr userDrawn="1"/>
        </p:nvPicPr>
        <p:blipFill>
          <a:blip r:embed="rId2"/>
          <a:stretch>
            <a:fillRect/>
          </a:stretch>
        </p:blipFill>
        <p:spPr>
          <a:xfrm>
            <a:off x="9937850" y="318429"/>
            <a:ext cx="1662836" cy="47887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Option2">
    <p:spTree>
      <p:nvGrpSpPr>
        <p:cNvPr id="1" name=""/>
        <p:cNvGrpSpPr/>
        <p:nvPr/>
      </p:nvGrpSpPr>
      <p:grpSpPr>
        <a:xfrm>
          <a:off x="0" y="0"/>
          <a:ext cx="0" cy="0"/>
          <a:chOff x="0" y="0"/>
          <a:chExt cx="0" cy="0"/>
        </a:xfrm>
      </p:grpSpPr>
      <p:sp>
        <p:nvSpPr>
          <p:cNvPr id="12" name="Title 11"/>
          <p:cNvSpPr>
            <a:spLocks noGrp="1"/>
          </p:cNvSpPr>
          <p:nvPr>
            <p:ph type="title" hasCustomPrompt="1"/>
          </p:nvPr>
        </p:nvSpPr>
        <p:spPr>
          <a:xfrm>
            <a:off x="514444" y="455649"/>
            <a:ext cx="9194002" cy="1316933"/>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8" name="Subtitle 2"/>
          <p:cNvSpPr>
            <a:spLocks noGrp="1"/>
          </p:cNvSpPr>
          <p:nvPr>
            <p:ph type="subTitle" idx="1" hasCustomPrompt="1"/>
          </p:nvPr>
        </p:nvSpPr>
        <p:spPr>
          <a:xfrm>
            <a:off x="514445" y="1892902"/>
            <a:ext cx="11197569" cy="947410"/>
          </a:xfrm>
          <a:prstGeom prst="rect">
            <a:avLst/>
          </a:prstGeom>
        </p:spPr>
        <p:txBody>
          <a:bodyPr lIns="0" tIns="0" rIns="0" bIns="0" anchor="t">
            <a:noAutofit/>
          </a:bodyPr>
          <a:lstStyle>
            <a:lvl1pPr marL="0" indent="0" algn="l">
              <a:buNone/>
              <a:defRPr sz="2400" b="0">
                <a:solidFill>
                  <a:schemeClr val="accent1"/>
                </a:solidFill>
              </a:defRPr>
            </a:lvl1pPr>
            <a:lvl2pPr marL="544237" indent="0" algn="ctr">
              <a:buNone/>
              <a:defRPr>
                <a:solidFill>
                  <a:schemeClr val="tx1">
                    <a:tint val="75000"/>
                  </a:schemeClr>
                </a:solidFill>
              </a:defRPr>
            </a:lvl2pPr>
            <a:lvl3pPr marL="1088473" indent="0" algn="ctr">
              <a:buNone/>
              <a:defRPr>
                <a:solidFill>
                  <a:schemeClr val="tx1">
                    <a:tint val="75000"/>
                  </a:schemeClr>
                </a:solidFill>
              </a:defRPr>
            </a:lvl3pPr>
            <a:lvl4pPr marL="1632711" indent="0" algn="ctr">
              <a:buNone/>
              <a:defRPr>
                <a:solidFill>
                  <a:schemeClr val="tx1">
                    <a:tint val="75000"/>
                  </a:schemeClr>
                </a:solidFill>
              </a:defRPr>
            </a:lvl4pPr>
            <a:lvl5pPr marL="2176947" indent="0" algn="ctr">
              <a:buNone/>
              <a:defRPr>
                <a:solidFill>
                  <a:schemeClr val="tx1">
                    <a:tint val="75000"/>
                  </a:schemeClr>
                </a:solidFill>
              </a:defRPr>
            </a:lvl5pPr>
            <a:lvl6pPr marL="2721184" indent="0" algn="ctr">
              <a:buNone/>
              <a:defRPr>
                <a:solidFill>
                  <a:schemeClr val="tx1">
                    <a:tint val="75000"/>
                  </a:schemeClr>
                </a:solidFill>
              </a:defRPr>
            </a:lvl6pPr>
            <a:lvl7pPr marL="3265420" indent="0" algn="ctr">
              <a:buNone/>
              <a:defRPr>
                <a:solidFill>
                  <a:schemeClr val="tx1">
                    <a:tint val="75000"/>
                  </a:schemeClr>
                </a:solidFill>
              </a:defRPr>
            </a:lvl7pPr>
            <a:lvl8pPr marL="3809657" indent="0" algn="ctr">
              <a:buNone/>
              <a:defRPr>
                <a:solidFill>
                  <a:schemeClr val="tx1">
                    <a:tint val="75000"/>
                  </a:schemeClr>
                </a:solidFill>
              </a:defRPr>
            </a:lvl8pPr>
            <a:lvl9pPr marL="4353894" indent="0" algn="ctr">
              <a:buNone/>
              <a:defRPr>
                <a:solidFill>
                  <a:schemeClr val="tx1">
                    <a:tint val="75000"/>
                  </a:schemeClr>
                </a:solidFill>
              </a:defRPr>
            </a:lvl9pPr>
          </a:lstStyle>
          <a:p>
            <a:r>
              <a:rPr lang="en-US" dirty="0"/>
              <a:t>Click to edit master subtitle style</a:t>
            </a:r>
          </a:p>
        </p:txBody>
      </p:sp>
      <p:sp>
        <p:nvSpPr>
          <p:cNvPr id="26" name="Freeform 25"/>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22" name="Content Placeholder 11"/>
          <p:cNvSpPr>
            <a:spLocks noGrp="1"/>
          </p:cNvSpPr>
          <p:nvPr>
            <p:ph sz="quarter" idx="15"/>
          </p:nvPr>
        </p:nvSpPr>
        <p:spPr>
          <a:xfrm>
            <a:off x="508002" y="3088118"/>
            <a:ext cx="3397250" cy="3074722"/>
          </a:xfrm>
          <a:prstGeom prst="rect">
            <a:avLst/>
          </a:prstGeom>
        </p:spPr>
        <p:txBody>
          <a:bodyPr lIns="0" tIns="0" rIns="0" bIns="0"/>
          <a:lstStyle>
            <a:lvl1pPr marL="0" indent="0">
              <a:spcBef>
                <a:spcPts val="500"/>
              </a:spcBef>
              <a:spcAft>
                <a:spcPts val="500"/>
              </a:spcAft>
              <a:buFont typeface="Arial" panose="020B0604020202020204" pitchFamily="34" charset="0"/>
              <a:buNone/>
              <a:defRPr lang="en-US" sz="1800" b="1" kern="1200" dirty="0" smtClean="0">
                <a:solidFill>
                  <a:schemeClr val="tx1"/>
                </a:solidFill>
                <a:latin typeface="+mn-lt"/>
                <a:ea typeface="+mn-ea"/>
                <a:cs typeface="+mn-cs"/>
              </a:defRPr>
            </a:lvl1pPr>
            <a:lvl2pPr marL="285750" marR="0" indent="-285750" algn="l" defTabSz="544237" rtl="0" eaLnBrk="1" fontAlgn="auto" latinLnBrk="0" hangingPunct="1">
              <a:lnSpc>
                <a:spcPct val="100000"/>
              </a:lnSpc>
              <a:spcBef>
                <a:spcPts val="333"/>
              </a:spcBef>
              <a:spcAft>
                <a:spcPts val="333"/>
              </a:spcAft>
              <a:buClrTx/>
              <a:buSzTx/>
              <a:buFont typeface="Arial" panose="020B0604020202020204" pitchFamily="34" charset="0"/>
              <a:buChar char="•"/>
              <a:tabLst/>
              <a:defRPr sz="1800"/>
            </a:lvl2pPr>
            <a:lvl3pPr marL="480200" indent="-228856" defTabSz="480200">
              <a:spcBef>
                <a:spcPts val="0"/>
              </a:spcBef>
              <a:buClrTx/>
              <a:buFont typeface="Arial" panose="020B0604020202020204" pitchFamily="34" charset="0"/>
              <a:buChar char="–"/>
              <a:defRPr sz="1600"/>
            </a:lvl3pPr>
            <a:lvl4pPr marL="662755" indent="-182555">
              <a:spcBef>
                <a:spcPts val="333"/>
              </a:spcBef>
              <a:buFont typeface="Arial" panose="020B0604020202020204" pitchFamily="34" charset="0"/>
              <a:buChar char="•"/>
              <a:tabLst>
                <a:tab pos="662755" algn="l"/>
              </a:tabLst>
              <a:defRPr sz="1400"/>
            </a:lvl4pPr>
            <a:lvl5pPr marL="903516" indent="-240761">
              <a:spcBef>
                <a:spcPts val="333"/>
              </a:spcBef>
              <a:buFont typeface="Arial" panose="020B0604020202020204" pitchFamily="34" charset="0"/>
              <a:buChar char="–"/>
              <a:tabLst>
                <a:tab pos="959077" algn="l"/>
              </a:tabLst>
              <a:defRPr sz="1200"/>
            </a:lvl5pPr>
          </a:lstStyle>
          <a:p>
            <a:pPr marL="285750" lvl="0" indent="-285750" algn="l" defTabSz="544237" rtl="0" eaLnBrk="1" latinLnBrk="0" hangingPunct="1">
              <a:spcBef>
                <a:spcPts val="500"/>
              </a:spcBef>
              <a:spcAft>
                <a:spcPts val="500"/>
              </a:spcAft>
            </a:pPr>
            <a:r>
              <a:rPr lang="en-US"/>
              <a:t>Click to edit Master text styles</a:t>
            </a:r>
          </a:p>
          <a:p>
            <a:pPr marL="285750" lvl="1" indent="-285750" algn="l" defTabSz="544237" rtl="0" eaLnBrk="1" latinLnBrk="0" hangingPunct="1">
              <a:spcBef>
                <a:spcPts val="500"/>
              </a:spcBef>
              <a:spcAft>
                <a:spcPts val="500"/>
              </a:spcAft>
            </a:pPr>
            <a:r>
              <a:rPr lang="en-US"/>
              <a:t>Second level</a:t>
            </a:r>
          </a:p>
          <a:p>
            <a:pPr marL="285750" lvl="2" indent="-285750" algn="l" defTabSz="544237" rtl="0" eaLnBrk="1" latinLnBrk="0" hangingPunct="1">
              <a:spcBef>
                <a:spcPts val="500"/>
              </a:spcBef>
              <a:spcAft>
                <a:spcPts val="500"/>
              </a:spcAft>
            </a:pPr>
            <a:r>
              <a:rPr lang="en-US"/>
              <a:t>Third level</a:t>
            </a:r>
          </a:p>
        </p:txBody>
      </p:sp>
      <p:sp>
        <p:nvSpPr>
          <p:cNvPr id="28" name="Content Placeholder 11"/>
          <p:cNvSpPr>
            <a:spLocks noGrp="1"/>
          </p:cNvSpPr>
          <p:nvPr>
            <p:ph sz="quarter" idx="16"/>
          </p:nvPr>
        </p:nvSpPr>
        <p:spPr>
          <a:xfrm>
            <a:off x="4428068" y="3088118"/>
            <a:ext cx="3397250" cy="3074722"/>
          </a:xfrm>
          <a:prstGeom prst="rect">
            <a:avLst/>
          </a:prstGeom>
        </p:spPr>
        <p:txBody>
          <a:bodyPr lIns="0" tIns="0" rIns="0" bIns="0"/>
          <a:lstStyle>
            <a:lvl1pPr marL="0" indent="0">
              <a:spcBef>
                <a:spcPts val="500"/>
              </a:spcBef>
              <a:spcAft>
                <a:spcPts val="500"/>
              </a:spcAft>
              <a:buNone/>
              <a:defRPr sz="1800" b="1">
                <a:solidFill>
                  <a:schemeClr val="tx1"/>
                </a:solidFill>
              </a:defRPr>
            </a:lvl1pPr>
            <a:lvl2pPr marL="197107" indent="-197107">
              <a:spcBef>
                <a:spcPts val="333"/>
              </a:spcBef>
              <a:spcAft>
                <a:spcPts val="333"/>
              </a:spcAft>
              <a:buFont typeface="Arial" panose="020B0604020202020204" pitchFamily="34" charset="0"/>
              <a:buChar char="•"/>
              <a:defRPr sz="1800"/>
            </a:lvl2pPr>
            <a:lvl3pPr marL="480200" indent="-228856" defTabSz="480200">
              <a:spcBef>
                <a:spcPts val="0"/>
              </a:spcBef>
              <a:buClrTx/>
              <a:buFont typeface="Arial" panose="020B0604020202020204" pitchFamily="34" charset="0"/>
              <a:buChar char="–"/>
              <a:defRPr sz="1600"/>
            </a:lvl3pPr>
            <a:lvl4pPr marL="662755" indent="-182555">
              <a:spcBef>
                <a:spcPts val="333"/>
              </a:spcBef>
              <a:buFont typeface="Arial" panose="020B0604020202020204" pitchFamily="34" charset="0"/>
              <a:buChar char="•"/>
              <a:tabLst>
                <a:tab pos="662755" algn="l"/>
              </a:tabLst>
              <a:defRPr sz="1400"/>
            </a:lvl4pPr>
            <a:lvl5pPr marL="903516" indent="-240761">
              <a:spcBef>
                <a:spcPts val="333"/>
              </a:spcBef>
              <a:buFont typeface="Arial" panose="020B0604020202020204" pitchFamily="34" charset="0"/>
              <a:buChar char="–"/>
              <a:tabLst>
                <a:tab pos="959077" algn="l"/>
              </a:tabLst>
              <a:defRPr sz="1200"/>
            </a:lvl5pPr>
          </a:lstStyle>
          <a:p>
            <a:pPr lvl="0"/>
            <a:r>
              <a:rPr lang="en-US"/>
              <a:t>Click to edit Master text styles</a:t>
            </a:r>
          </a:p>
          <a:p>
            <a:pPr lvl="1"/>
            <a:r>
              <a:rPr lang="en-US"/>
              <a:t>Second level</a:t>
            </a:r>
          </a:p>
          <a:p>
            <a:pPr lvl="2"/>
            <a:r>
              <a:rPr lang="en-US"/>
              <a:t>Third level</a:t>
            </a:r>
          </a:p>
        </p:txBody>
      </p:sp>
      <p:sp>
        <p:nvSpPr>
          <p:cNvPr id="29" name="Content Placeholder 11"/>
          <p:cNvSpPr>
            <a:spLocks noGrp="1"/>
          </p:cNvSpPr>
          <p:nvPr>
            <p:ph sz="quarter" idx="17"/>
          </p:nvPr>
        </p:nvSpPr>
        <p:spPr>
          <a:xfrm>
            <a:off x="8300211" y="3088118"/>
            <a:ext cx="3397250" cy="3074722"/>
          </a:xfrm>
          <a:prstGeom prst="rect">
            <a:avLst/>
          </a:prstGeom>
        </p:spPr>
        <p:txBody>
          <a:bodyPr lIns="0" tIns="0" rIns="0" bIns="0"/>
          <a:lstStyle>
            <a:lvl1pPr marL="0" indent="0">
              <a:spcBef>
                <a:spcPts val="500"/>
              </a:spcBef>
              <a:spcAft>
                <a:spcPts val="500"/>
              </a:spcAft>
              <a:buNone/>
              <a:defRPr sz="1800" b="1">
                <a:solidFill>
                  <a:schemeClr val="tx1"/>
                </a:solidFill>
              </a:defRPr>
            </a:lvl1pPr>
            <a:lvl2pPr marL="197107" indent="-197107">
              <a:spcBef>
                <a:spcPts val="333"/>
              </a:spcBef>
              <a:spcAft>
                <a:spcPts val="333"/>
              </a:spcAft>
              <a:buFont typeface="Arial" panose="020B0604020202020204" pitchFamily="34" charset="0"/>
              <a:buChar char="•"/>
              <a:defRPr sz="1800"/>
            </a:lvl2pPr>
            <a:lvl3pPr marL="480200" indent="-228856" defTabSz="480200">
              <a:spcBef>
                <a:spcPts val="0"/>
              </a:spcBef>
              <a:buClrTx/>
              <a:buFont typeface="Arial" panose="020B0604020202020204" pitchFamily="34" charset="0"/>
              <a:buChar char="–"/>
              <a:defRPr sz="1600"/>
            </a:lvl3pPr>
            <a:lvl4pPr marL="662755" indent="-182555">
              <a:spcBef>
                <a:spcPts val="333"/>
              </a:spcBef>
              <a:buFont typeface="Arial" panose="020B0604020202020204" pitchFamily="34" charset="0"/>
              <a:buChar char="•"/>
              <a:tabLst>
                <a:tab pos="662755" algn="l"/>
              </a:tabLst>
              <a:defRPr sz="1400"/>
            </a:lvl4pPr>
            <a:lvl5pPr marL="903516" indent="-240761">
              <a:spcBef>
                <a:spcPts val="333"/>
              </a:spcBef>
              <a:buFont typeface="Arial" panose="020B0604020202020204" pitchFamily="34" charset="0"/>
              <a:buChar char="–"/>
              <a:tabLst>
                <a:tab pos="959077" algn="l"/>
              </a:tabLst>
              <a:defRPr sz="1200"/>
            </a:lvl5pPr>
          </a:lstStyle>
          <a:p>
            <a:pPr lvl="0"/>
            <a:r>
              <a:rPr lang="en-US"/>
              <a:t>Click to edit Master text styles</a:t>
            </a:r>
          </a:p>
          <a:p>
            <a:pPr lvl="1"/>
            <a:r>
              <a:rPr lang="en-US"/>
              <a:t>Second level</a:t>
            </a:r>
          </a:p>
          <a:p>
            <a:pPr lvl="2"/>
            <a:r>
              <a:rPr lang="en-US"/>
              <a:t>Third level</a:t>
            </a:r>
          </a:p>
        </p:txBody>
      </p:sp>
      <p:sp>
        <p:nvSpPr>
          <p:cNvPr id="11" name="Date Placeholder 3">
            <a:extLst>
              <a:ext uri="{FF2B5EF4-FFF2-40B4-BE49-F238E27FC236}">
                <a16:creationId xmlns:a16="http://schemas.microsoft.com/office/drawing/2014/main" id="{2602959B-4EBD-2B45-AE2B-12BC5F75160A}"/>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13" name="Footer Placeholder 4">
            <a:extLst>
              <a:ext uri="{FF2B5EF4-FFF2-40B4-BE49-F238E27FC236}">
                <a16:creationId xmlns:a16="http://schemas.microsoft.com/office/drawing/2014/main" id="{00C53CA6-8CAC-CA46-9385-244CC533983C}"/>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4" name="Slide Number Placeholder 3">
            <a:extLst>
              <a:ext uri="{FF2B5EF4-FFF2-40B4-BE49-F238E27FC236}">
                <a16:creationId xmlns:a16="http://schemas.microsoft.com/office/drawing/2014/main" id="{CBB568A0-8CD2-F44D-9CFE-2DE81C403F9A}"/>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5" name="Straight Connector 14">
            <a:extLst>
              <a:ext uri="{FF2B5EF4-FFF2-40B4-BE49-F238E27FC236}">
                <a16:creationId xmlns:a16="http://schemas.microsoft.com/office/drawing/2014/main" id="{11148992-2970-2F41-B346-7686038FB792}"/>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Option3">
    <p:spTree>
      <p:nvGrpSpPr>
        <p:cNvPr id="1" name=""/>
        <p:cNvGrpSpPr/>
        <p:nvPr/>
      </p:nvGrpSpPr>
      <p:grpSpPr>
        <a:xfrm>
          <a:off x="0" y="0"/>
          <a:ext cx="0" cy="0"/>
          <a:chOff x="0" y="0"/>
          <a:chExt cx="0" cy="0"/>
        </a:xfrm>
      </p:grpSpPr>
      <p:sp>
        <p:nvSpPr>
          <p:cNvPr id="15" name="Freeform 14"/>
          <p:cNvSpPr>
            <a:spLocks/>
          </p:cNvSpPr>
          <p:nvPr userDrawn="1"/>
        </p:nvSpPr>
        <p:spPr>
          <a:xfrm>
            <a:off x="504032" y="0"/>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6"/>
          </a:p>
        </p:txBody>
      </p:sp>
      <p:sp>
        <p:nvSpPr>
          <p:cNvPr id="16" name="Title 11"/>
          <p:cNvSpPr>
            <a:spLocks noGrp="1"/>
          </p:cNvSpPr>
          <p:nvPr>
            <p:ph type="title" hasCustomPrompt="1"/>
          </p:nvPr>
        </p:nvSpPr>
        <p:spPr>
          <a:xfrm>
            <a:off x="514444" y="455649"/>
            <a:ext cx="9363334" cy="1316933"/>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25" name="Content Placeholder 11"/>
          <p:cNvSpPr>
            <a:spLocks noGrp="1"/>
          </p:cNvSpPr>
          <p:nvPr>
            <p:ph sz="quarter" idx="15"/>
          </p:nvPr>
        </p:nvSpPr>
        <p:spPr>
          <a:xfrm>
            <a:off x="508001" y="2132278"/>
            <a:ext cx="3397250" cy="4044534"/>
          </a:xfrm>
          <a:prstGeom prst="rect">
            <a:avLst/>
          </a:prstGeom>
        </p:spPr>
        <p:txBody>
          <a:bodyPr lIns="0" tIns="0" rIns="0" bIns="0"/>
          <a:lstStyle>
            <a:lvl1pPr marL="0" indent="0">
              <a:spcBef>
                <a:spcPts val="500"/>
              </a:spcBef>
              <a:spcAft>
                <a:spcPts val="500"/>
              </a:spcAft>
              <a:buNone/>
              <a:defRPr sz="1667" b="1">
                <a:solidFill>
                  <a:schemeClr val="tx1"/>
                </a:solidFill>
              </a:defRPr>
            </a:lvl1pPr>
            <a:lvl2pPr marL="0" indent="0">
              <a:spcBef>
                <a:spcPts val="333"/>
              </a:spcBef>
              <a:spcAft>
                <a:spcPts val="333"/>
              </a:spcAft>
              <a:buFont typeface="Arial" panose="020B0604020202020204" pitchFamily="34" charset="0"/>
              <a:buNone/>
              <a:defRPr sz="1667"/>
            </a:lvl2pPr>
            <a:lvl3pPr marL="197107" indent="-186524" defTabSz="480200">
              <a:spcBef>
                <a:spcPts val="500"/>
              </a:spcBef>
              <a:buClrTx/>
              <a:buFont typeface="Arial" panose="020B0604020202020204" pitchFamily="34" charset="0"/>
              <a:buChar char="•"/>
              <a:defRPr sz="1667"/>
            </a:lvl3pPr>
            <a:lvl4pPr marL="423316" indent="-182555">
              <a:spcBef>
                <a:spcPts val="333"/>
              </a:spcBef>
              <a:buFont typeface="Arial" panose="020B0604020202020204" pitchFamily="34" charset="0"/>
              <a:buChar char="–"/>
              <a:tabLst>
                <a:tab pos="662755" algn="l"/>
              </a:tabLst>
              <a:defRPr sz="1500"/>
            </a:lvl4pPr>
            <a:lvl5pPr marL="578092" indent="-156098">
              <a:spcBef>
                <a:spcPts val="333"/>
              </a:spcBef>
              <a:buFont typeface="Arial" panose="020B0604020202020204" pitchFamily="34" charset="0"/>
              <a:buChar char="•"/>
              <a:tabLst>
                <a:tab pos="578092" algn="l"/>
              </a:tabLst>
              <a:defRPr sz="1333"/>
            </a:lvl5pPr>
          </a:lstStyle>
          <a:p>
            <a:pPr lvl="0"/>
            <a:r>
              <a:rPr lang="en-US"/>
              <a:t>Click to edit Master text styles</a:t>
            </a:r>
          </a:p>
          <a:p>
            <a:pPr lvl="1"/>
            <a:r>
              <a:rPr lang="en-US"/>
              <a:t>Second level</a:t>
            </a:r>
          </a:p>
          <a:p>
            <a:pPr lvl="2"/>
            <a:r>
              <a:rPr lang="en-US"/>
              <a:t>Third level</a:t>
            </a:r>
          </a:p>
        </p:txBody>
      </p:sp>
      <p:sp>
        <p:nvSpPr>
          <p:cNvPr id="30" name="Content Placeholder 11"/>
          <p:cNvSpPr>
            <a:spLocks noGrp="1"/>
          </p:cNvSpPr>
          <p:nvPr>
            <p:ph sz="quarter" idx="16"/>
          </p:nvPr>
        </p:nvSpPr>
        <p:spPr>
          <a:xfrm>
            <a:off x="4417483" y="2132278"/>
            <a:ext cx="3397250" cy="4044534"/>
          </a:xfrm>
          <a:prstGeom prst="rect">
            <a:avLst/>
          </a:prstGeom>
        </p:spPr>
        <p:txBody>
          <a:bodyPr lIns="0" tIns="0" rIns="0" bIns="0"/>
          <a:lstStyle>
            <a:lvl1pPr marL="0" indent="0">
              <a:spcBef>
                <a:spcPts val="500"/>
              </a:spcBef>
              <a:spcAft>
                <a:spcPts val="500"/>
              </a:spcAft>
              <a:buNone/>
              <a:defRPr sz="1667" b="1">
                <a:solidFill>
                  <a:schemeClr val="accent1"/>
                </a:solidFill>
              </a:defRPr>
            </a:lvl1pPr>
            <a:lvl2pPr marL="0" indent="0">
              <a:spcBef>
                <a:spcPts val="333"/>
              </a:spcBef>
              <a:spcAft>
                <a:spcPts val="333"/>
              </a:spcAft>
              <a:buFont typeface="Arial" panose="020B0604020202020204" pitchFamily="34" charset="0"/>
              <a:buNone/>
              <a:defRPr sz="1667"/>
            </a:lvl2pPr>
            <a:lvl3pPr marL="197107" indent="-186524" defTabSz="480200">
              <a:spcBef>
                <a:spcPts val="500"/>
              </a:spcBef>
              <a:buClrTx/>
              <a:buFont typeface="Arial" panose="020B0604020202020204" pitchFamily="34" charset="0"/>
              <a:buChar char="•"/>
              <a:defRPr sz="1667"/>
            </a:lvl3pPr>
            <a:lvl4pPr marL="423316" indent="-182555">
              <a:spcBef>
                <a:spcPts val="333"/>
              </a:spcBef>
              <a:buFont typeface="Arial" panose="020B0604020202020204" pitchFamily="34" charset="0"/>
              <a:buChar char="–"/>
              <a:tabLst>
                <a:tab pos="662755" algn="l"/>
              </a:tabLst>
              <a:defRPr sz="1500"/>
            </a:lvl4pPr>
            <a:lvl5pPr marL="578092" indent="-156098">
              <a:spcBef>
                <a:spcPts val="333"/>
              </a:spcBef>
              <a:buFont typeface="Arial" panose="020B0604020202020204" pitchFamily="34" charset="0"/>
              <a:buChar char="•"/>
              <a:tabLst>
                <a:tab pos="578092" algn="l"/>
              </a:tabLst>
              <a:defRPr sz="1333"/>
            </a:lvl5pPr>
          </a:lstStyle>
          <a:p>
            <a:pPr lvl="0"/>
            <a:r>
              <a:rPr lang="en-US"/>
              <a:t>Click to edit Master text styles</a:t>
            </a:r>
          </a:p>
          <a:p>
            <a:pPr lvl="1"/>
            <a:r>
              <a:rPr lang="en-US"/>
              <a:t>Second level</a:t>
            </a:r>
          </a:p>
          <a:p>
            <a:pPr lvl="2"/>
            <a:r>
              <a:rPr lang="en-US"/>
              <a:t>Third level</a:t>
            </a:r>
          </a:p>
        </p:txBody>
      </p:sp>
      <p:sp>
        <p:nvSpPr>
          <p:cNvPr id="31" name="Content Placeholder 11"/>
          <p:cNvSpPr>
            <a:spLocks noGrp="1"/>
          </p:cNvSpPr>
          <p:nvPr>
            <p:ph sz="quarter" idx="17"/>
          </p:nvPr>
        </p:nvSpPr>
        <p:spPr>
          <a:xfrm>
            <a:off x="8299561" y="2132278"/>
            <a:ext cx="3397250" cy="4044534"/>
          </a:xfrm>
          <a:prstGeom prst="rect">
            <a:avLst/>
          </a:prstGeom>
        </p:spPr>
        <p:txBody>
          <a:bodyPr lIns="0" tIns="0" rIns="0" bIns="0"/>
          <a:lstStyle>
            <a:lvl1pPr marL="0" indent="0">
              <a:spcBef>
                <a:spcPts val="500"/>
              </a:spcBef>
              <a:spcAft>
                <a:spcPts val="500"/>
              </a:spcAft>
              <a:buNone/>
              <a:defRPr sz="1667" b="1">
                <a:solidFill>
                  <a:schemeClr val="accent1"/>
                </a:solidFill>
              </a:defRPr>
            </a:lvl1pPr>
            <a:lvl2pPr marL="0" indent="0">
              <a:spcBef>
                <a:spcPts val="333"/>
              </a:spcBef>
              <a:spcAft>
                <a:spcPts val="333"/>
              </a:spcAft>
              <a:buFont typeface="Arial" panose="020B0604020202020204" pitchFamily="34" charset="0"/>
              <a:buNone/>
              <a:defRPr sz="1667"/>
            </a:lvl2pPr>
            <a:lvl3pPr marL="197107" indent="-186524" defTabSz="480200">
              <a:spcBef>
                <a:spcPts val="500"/>
              </a:spcBef>
              <a:buClrTx/>
              <a:buFont typeface="Arial" panose="020B0604020202020204" pitchFamily="34" charset="0"/>
              <a:buChar char="•"/>
              <a:defRPr sz="1667"/>
            </a:lvl3pPr>
            <a:lvl4pPr marL="423316" indent="-182555">
              <a:spcBef>
                <a:spcPts val="333"/>
              </a:spcBef>
              <a:buFont typeface="Arial" panose="020B0604020202020204" pitchFamily="34" charset="0"/>
              <a:buChar char="–"/>
              <a:tabLst>
                <a:tab pos="662755" algn="l"/>
              </a:tabLst>
              <a:defRPr sz="1500"/>
            </a:lvl4pPr>
            <a:lvl5pPr marL="578092" indent="-156098">
              <a:spcBef>
                <a:spcPts val="333"/>
              </a:spcBef>
              <a:buFont typeface="Arial" panose="020B0604020202020204" pitchFamily="34" charset="0"/>
              <a:buChar char="•"/>
              <a:tabLst>
                <a:tab pos="578092" algn="l"/>
              </a:tabLst>
              <a:defRPr sz="1333"/>
            </a:lvl5pPr>
          </a:lstStyle>
          <a:p>
            <a:pPr lvl="0"/>
            <a:r>
              <a:rPr lang="en-US"/>
              <a:t>Click to edit Master text styles</a:t>
            </a:r>
          </a:p>
          <a:p>
            <a:pPr lvl="1"/>
            <a:r>
              <a:rPr lang="en-US"/>
              <a:t>Second level</a:t>
            </a:r>
          </a:p>
          <a:p>
            <a:pPr lvl="2"/>
            <a:r>
              <a:rPr lang="en-US"/>
              <a:t>Third level</a:t>
            </a:r>
          </a:p>
        </p:txBody>
      </p:sp>
      <p:sp>
        <p:nvSpPr>
          <p:cNvPr id="10" name="Date Placeholder 3">
            <a:extLst>
              <a:ext uri="{FF2B5EF4-FFF2-40B4-BE49-F238E27FC236}">
                <a16:creationId xmlns:a16="http://schemas.microsoft.com/office/drawing/2014/main" id="{18A9EDDA-7B2E-BB4E-B9F3-52947AF953A5}"/>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11" name="Footer Placeholder 4">
            <a:extLst>
              <a:ext uri="{FF2B5EF4-FFF2-40B4-BE49-F238E27FC236}">
                <a16:creationId xmlns:a16="http://schemas.microsoft.com/office/drawing/2014/main" id="{0BB337AA-DF84-5345-972B-4B2892129C28}"/>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2" name="Slide Number Placeholder 3">
            <a:extLst>
              <a:ext uri="{FF2B5EF4-FFF2-40B4-BE49-F238E27FC236}">
                <a16:creationId xmlns:a16="http://schemas.microsoft.com/office/drawing/2014/main" id="{FBE75255-8576-D34A-B682-D84F65E77ED8}"/>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3" name="Straight Connector 12">
            <a:extLst>
              <a:ext uri="{FF2B5EF4-FFF2-40B4-BE49-F238E27FC236}">
                <a16:creationId xmlns:a16="http://schemas.microsoft.com/office/drawing/2014/main" id="{43544C10-405F-D741-9EB5-4CC50AAD2C25}"/>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58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_Option4">
    <p:spTree>
      <p:nvGrpSpPr>
        <p:cNvPr id="1" name=""/>
        <p:cNvGrpSpPr/>
        <p:nvPr/>
      </p:nvGrpSpPr>
      <p:grpSpPr>
        <a:xfrm>
          <a:off x="0" y="0"/>
          <a:ext cx="0" cy="0"/>
          <a:chOff x="0" y="0"/>
          <a:chExt cx="0" cy="0"/>
        </a:xfrm>
      </p:grpSpPr>
      <p:sp>
        <p:nvSpPr>
          <p:cNvPr id="9" name="Rectangle 8"/>
          <p:cNvSpPr/>
          <p:nvPr userDrawn="1"/>
        </p:nvSpPr>
        <p:spPr>
          <a:xfrm>
            <a:off x="5630779" y="0"/>
            <a:ext cx="6561221" cy="6858000"/>
          </a:xfrm>
          <a:prstGeom prst="rect">
            <a:avLst/>
          </a:prstGeom>
          <a:gradFill flip="none" rotWithShape="1">
            <a:gsLst>
              <a:gs pos="57000">
                <a:srgbClr val="386CBA"/>
              </a:gs>
              <a:gs pos="0">
                <a:srgbClr val="002855"/>
              </a:gs>
              <a:gs pos="100000">
                <a:schemeClr val="accent2"/>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solidFill>
                <a:srgbClr val="FFFFFE"/>
              </a:solidFill>
            </a:endParaRPr>
          </a:p>
        </p:txBody>
      </p:sp>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1" name="Content Placeholder 11"/>
          <p:cNvSpPr>
            <a:spLocks noGrp="1"/>
          </p:cNvSpPr>
          <p:nvPr>
            <p:ph sz="quarter" idx="15"/>
          </p:nvPr>
        </p:nvSpPr>
        <p:spPr>
          <a:xfrm>
            <a:off x="504032" y="2361088"/>
            <a:ext cx="4882443" cy="3830636"/>
          </a:xfrm>
          <a:prstGeom prst="rect">
            <a:avLst/>
          </a:prstGeom>
        </p:spPr>
        <p:txBody>
          <a:bodyPr lIns="0" tIns="0" rIns="0" bIns="0"/>
          <a:lstStyle>
            <a:lvl1pPr marL="0" indent="0">
              <a:spcBef>
                <a:spcPts val="500"/>
              </a:spcBef>
              <a:spcAft>
                <a:spcPts val="500"/>
              </a:spcAft>
              <a:buNone/>
              <a:defRPr sz="2400"/>
            </a:lvl1pPr>
            <a:lvl2pPr marL="197107" indent="-197107">
              <a:spcBef>
                <a:spcPts val="333"/>
              </a:spcBef>
              <a:spcAft>
                <a:spcPts val="333"/>
              </a:spcAft>
              <a:buFont typeface="Arial" panose="020B0604020202020204" pitchFamily="34" charset="0"/>
              <a:buChar char="•"/>
              <a:defRPr sz="2000"/>
            </a:lvl2pPr>
            <a:lvl3pPr marL="480200" indent="-228856" defTabSz="480200">
              <a:spcBef>
                <a:spcPts val="333"/>
              </a:spcBef>
              <a:buClrTx/>
              <a:buFont typeface="Arial" panose="020B0604020202020204" pitchFamily="34" charset="0"/>
              <a:buChar char="–"/>
              <a:defRPr sz="1600"/>
            </a:lvl3pPr>
            <a:lvl4pPr marL="662755" indent="-182555">
              <a:spcBef>
                <a:spcPts val="333"/>
              </a:spcBef>
              <a:buFont typeface="Arial" panose="020B0604020202020204" pitchFamily="34" charset="0"/>
              <a:buChar char="•"/>
              <a:tabLst>
                <a:tab pos="662755" algn="l"/>
              </a:tabLst>
              <a:defRPr sz="1600"/>
            </a:lvl4pPr>
            <a:lvl5pPr marL="903516" indent="-240761">
              <a:spcBef>
                <a:spcPts val="333"/>
              </a:spcBef>
              <a:buFont typeface="Arial" panose="020B0604020202020204" pitchFamily="34" charset="0"/>
              <a:buChar char="–"/>
              <a:tabLst>
                <a:tab pos="959077" algn="l"/>
              </a:tabLst>
              <a:defRPr sz="1400"/>
            </a:lvl5pPr>
          </a:lstStyle>
          <a:p>
            <a:pPr lvl="0"/>
            <a:r>
              <a:rPr lang="en-US"/>
              <a:t>Click to edit Master text styles</a:t>
            </a:r>
          </a:p>
          <a:p>
            <a:pPr lvl="1"/>
            <a:r>
              <a:rPr lang="en-US"/>
              <a:t>Second level</a:t>
            </a:r>
          </a:p>
          <a:p>
            <a:pPr lvl="2"/>
            <a:r>
              <a:rPr lang="en-US"/>
              <a:t>Third level</a:t>
            </a:r>
          </a:p>
        </p:txBody>
      </p:sp>
      <p:sp>
        <p:nvSpPr>
          <p:cNvPr id="10" name="Title 11"/>
          <p:cNvSpPr>
            <a:spLocks noGrp="1"/>
          </p:cNvSpPr>
          <p:nvPr>
            <p:ph type="title" hasCustomPrompt="1"/>
          </p:nvPr>
        </p:nvSpPr>
        <p:spPr>
          <a:xfrm>
            <a:off x="514443" y="455649"/>
            <a:ext cx="4872032" cy="1768914"/>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3" name="Date Placeholder 3">
            <a:extLst>
              <a:ext uri="{FF2B5EF4-FFF2-40B4-BE49-F238E27FC236}">
                <a16:creationId xmlns:a16="http://schemas.microsoft.com/office/drawing/2014/main" id="{1DC982DA-4B59-1A44-893B-B43E51E38540}"/>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8CF95FC8-264A-094A-AF4B-B6BB268E4DAE}" type="datetime4">
              <a:rPr lang="en-US" smtClean="0"/>
              <a:t>March 19, 2024</a:t>
            </a:fld>
            <a:endParaRPr lang="en-US" dirty="0"/>
          </a:p>
        </p:txBody>
      </p:sp>
      <p:sp>
        <p:nvSpPr>
          <p:cNvPr id="14" name="Footer Placeholder 4">
            <a:extLst>
              <a:ext uri="{FF2B5EF4-FFF2-40B4-BE49-F238E27FC236}">
                <a16:creationId xmlns:a16="http://schemas.microsoft.com/office/drawing/2014/main" id="{69E8A2C3-44CE-D14F-B0F6-B1F4CB35D668}"/>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6" name="Slide Number Placeholder 3">
            <a:extLst>
              <a:ext uri="{FF2B5EF4-FFF2-40B4-BE49-F238E27FC236}">
                <a16:creationId xmlns:a16="http://schemas.microsoft.com/office/drawing/2014/main" id="{A7CB87A5-6C47-4A45-99C8-AE518F270D69}"/>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pic>
        <p:nvPicPr>
          <p:cNvPr id="17" name="Picture 16">
            <a:extLst>
              <a:ext uri="{FF2B5EF4-FFF2-40B4-BE49-F238E27FC236}">
                <a16:creationId xmlns:a16="http://schemas.microsoft.com/office/drawing/2014/main" id="{920205A1-7377-6E4C-B0D1-2AA4660C14D7}"/>
              </a:ext>
            </a:extLst>
          </p:cNvPr>
          <p:cNvPicPr>
            <a:picLocks noChangeAspect="1"/>
          </p:cNvPicPr>
          <p:nvPr userDrawn="1"/>
        </p:nvPicPr>
        <p:blipFill>
          <a:blip r:embed="rId2"/>
          <a:stretch>
            <a:fillRect/>
          </a:stretch>
        </p:blipFill>
        <p:spPr>
          <a:xfrm>
            <a:off x="10642601" y="6417814"/>
            <a:ext cx="1128910" cy="325110"/>
          </a:xfrm>
          <a:prstGeom prst="rect">
            <a:avLst/>
          </a:prstGeom>
        </p:spPr>
      </p:pic>
      <p:cxnSp>
        <p:nvCxnSpPr>
          <p:cNvPr id="18" name="Straight Connector 17">
            <a:extLst>
              <a:ext uri="{FF2B5EF4-FFF2-40B4-BE49-F238E27FC236}">
                <a16:creationId xmlns:a16="http://schemas.microsoft.com/office/drawing/2014/main" id="{6E9BAFE5-56E4-6E45-BAC3-BFA5EE5A719D}"/>
              </a:ext>
            </a:extLst>
          </p:cNvPr>
          <p:cNvCxnSpPr>
            <a:cxnSpLocks/>
          </p:cNvCxnSpPr>
          <p:nvPr userDrawn="1"/>
        </p:nvCxnSpPr>
        <p:spPr>
          <a:xfrm>
            <a:off x="381000" y="6336266"/>
            <a:ext cx="500547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_Option4b">
    <p:spTree>
      <p:nvGrpSpPr>
        <p:cNvPr id="1" name=""/>
        <p:cNvGrpSpPr/>
        <p:nvPr/>
      </p:nvGrpSpPr>
      <p:grpSpPr>
        <a:xfrm>
          <a:off x="0" y="0"/>
          <a:ext cx="0" cy="0"/>
          <a:chOff x="0" y="0"/>
          <a:chExt cx="0" cy="0"/>
        </a:xfrm>
      </p:grpSpPr>
      <p:sp>
        <p:nvSpPr>
          <p:cNvPr id="9" name="Rectangle 8"/>
          <p:cNvSpPr/>
          <p:nvPr userDrawn="1"/>
        </p:nvSpPr>
        <p:spPr>
          <a:xfrm>
            <a:off x="5630779" y="0"/>
            <a:ext cx="6561221"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0" name="Title 11"/>
          <p:cNvSpPr>
            <a:spLocks noGrp="1"/>
          </p:cNvSpPr>
          <p:nvPr>
            <p:ph type="title" hasCustomPrompt="1"/>
          </p:nvPr>
        </p:nvSpPr>
        <p:spPr>
          <a:xfrm>
            <a:off x="514443" y="455649"/>
            <a:ext cx="4872032" cy="1768914"/>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3" name="Content Placeholder 11">
            <a:extLst>
              <a:ext uri="{FF2B5EF4-FFF2-40B4-BE49-F238E27FC236}">
                <a16:creationId xmlns:a16="http://schemas.microsoft.com/office/drawing/2014/main" id="{917A25B3-C51B-9C43-A8AA-E0BAB420CF35}"/>
              </a:ext>
            </a:extLst>
          </p:cNvPr>
          <p:cNvSpPr>
            <a:spLocks noGrp="1"/>
          </p:cNvSpPr>
          <p:nvPr>
            <p:ph sz="quarter" idx="15"/>
          </p:nvPr>
        </p:nvSpPr>
        <p:spPr>
          <a:xfrm>
            <a:off x="504032" y="2361088"/>
            <a:ext cx="4882443" cy="3830636"/>
          </a:xfrm>
          <a:prstGeom prst="rect">
            <a:avLst/>
          </a:prstGeom>
        </p:spPr>
        <p:txBody>
          <a:bodyPr lIns="0" tIns="0" rIns="0" bIns="0"/>
          <a:lstStyle>
            <a:lvl1pPr marL="0" indent="0">
              <a:spcBef>
                <a:spcPts val="500"/>
              </a:spcBef>
              <a:spcAft>
                <a:spcPts val="500"/>
              </a:spcAft>
              <a:buNone/>
              <a:defRPr sz="2400"/>
            </a:lvl1pPr>
            <a:lvl2pPr marL="197107" indent="-197107">
              <a:spcBef>
                <a:spcPts val="333"/>
              </a:spcBef>
              <a:spcAft>
                <a:spcPts val="333"/>
              </a:spcAft>
              <a:buFont typeface="Arial" panose="020B0604020202020204" pitchFamily="34" charset="0"/>
              <a:buChar char="•"/>
              <a:defRPr sz="2000"/>
            </a:lvl2pPr>
            <a:lvl3pPr marL="480200" indent="-228856" defTabSz="480200">
              <a:spcBef>
                <a:spcPts val="333"/>
              </a:spcBef>
              <a:buClrTx/>
              <a:buFont typeface="Arial" panose="020B0604020202020204" pitchFamily="34" charset="0"/>
              <a:buChar char="–"/>
              <a:defRPr sz="1600"/>
            </a:lvl3pPr>
            <a:lvl4pPr marL="662755" indent="-182555">
              <a:spcBef>
                <a:spcPts val="333"/>
              </a:spcBef>
              <a:buFont typeface="Arial" panose="020B0604020202020204" pitchFamily="34" charset="0"/>
              <a:buChar char="•"/>
              <a:tabLst>
                <a:tab pos="662755" algn="l"/>
              </a:tabLst>
              <a:defRPr sz="1600"/>
            </a:lvl4pPr>
            <a:lvl5pPr marL="903516" indent="-240761">
              <a:spcBef>
                <a:spcPts val="333"/>
              </a:spcBef>
              <a:buFont typeface="Arial" panose="020B0604020202020204" pitchFamily="34" charset="0"/>
              <a:buChar char="–"/>
              <a:tabLst>
                <a:tab pos="959077" algn="l"/>
              </a:tabLst>
              <a:defRPr sz="1400"/>
            </a:lvl5pPr>
          </a:lstStyle>
          <a:p>
            <a:pPr lvl="0"/>
            <a:r>
              <a:rPr lang="en-US"/>
              <a:t>Click to edit Master text styles</a:t>
            </a:r>
          </a:p>
          <a:p>
            <a:pPr lvl="1"/>
            <a:r>
              <a:rPr lang="en-US"/>
              <a:t>Second level</a:t>
            </a:r>
          </a:p>
          <a:p>
            <a:pPr lvl="2"/>
            <a:r>
              <a:rPr lang="en-US"/>
              <a:t>Third level</a:t>
            </a:r>
          </a:p>
        </p:txBody>
      </p:sp>
      <p:sp>
        <p:nvSpPr>
          <p:cNvPr id="11" name="Date Placeholder 3">
            <a:extLst>
              <a:ext uri="{FF2B5EF4-FFF2-40B4-BE49-F238E27FC236}">
                <a16:creationId xmlns:a16="http://schemas.microsoft.com/office/drawing/2014/main" id="{FB37A571-9EEA-BA46-8C8A-F17CDE9F993A}"/>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8CF95FC8-264A-094A-AF4B-B6BB268E4DAE}" type="datetime4">
              <a:rPr lang="en-US" smtClean="0"/>
              <a:t>March 19, 2024</a:t>
            </a:fld>
            <a:endParaRPr lang="en-US" dirty="0"/>
          </a:p>
        </p:txBody>
      </p:sp>
      <p:sp>
        <p:nvSpPr>
          <p:cNvPr id="14" name="Footer Placeholder 4">
            <a:extLst>
              <a:ext uri="{FF2B5EF4-FFF2-40B4-BE49-F238E27FC236}">
                <a16:creationId xmlns:a16="http://schemas.microsoft.com/office/drawing/2014/main" id="{24C166FD-A30F-E240-B138-8045A09E7398}"/>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6" name="Slide Number Placeholder 3">
            <a:extLst>
              <a:ext uri="{FF2B5EF4-FFF2-40B4-BE49-F238E27FC236}">
                <a16:creationId xmlns:a16="http://schemas.microsoft.com/office/drawing/2014/main" id="{C0F2893B-5BBD-2446-8A5A-0DE63D17786C}"/>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pic>
        <p:nvPicPr>
          <p:cNvPr id="17" name="Picture 16">
            <a:extLst>
              <a:ext uri="{FF2B5EF4-FFF2-40B4-BE49-F238E27FC236}">
                <a16:creationId xmlns:a16="http://schemas.microsoft.com/office/drawing/2014/main" id="{AAE614FE-518E-EE40-B0F9-BA2C154143EC}"/>
              </a:ext>
            </a:extLst>
          </p:cNvPr>
          <p:cNvPicPr>
            <a:picLocks noChangeAspect="1"/>
          </p:cNvPicPr>
          <p:nvPr userDrawn="1"/>
        </p:nvPicPr>
        <p:blipFill>
          <a:blip r:embed="rId2"/>
          <a:stretch>
            <a:fillRect/>
          </a:stretch>
        </p:blipFill>
        <p:spPr>
          <a:xfrm>
            <a:off x="10642601" y="6417814"/>
            <a:ext cx="1128910" cy="325110"/>
          </a:xfrm>
          <a:prstGeom prst="rect">
            <a:avLst/>
          </a:prstGeom>
        </p:spPr>
      </p:pic>
      <p:cxnSp>
        <p:nvCxnSpPr>
          <p:cNvPr id="18" name="Straight Connector 17">
            <a:extLst>
              <a:ext uri="{FF2B5EF4-FFF2-40B4-BE49-F238E27FC236}">
                <a16:creationId xmlns:a16="http://schemas.microsoft.com/office/drawing/2014/main" id="{0ECB48A9-3CD6-1F43-8DC0-8B0D0C0DDF6C}"/>
              </a:ext>
            </a:extLst>
          </p:cNvPr>
          <p:cNvCxnSpPr>
            <a:cxnSpLocks/>
          </p:cNvCxnSpPr>
          <p:nvPr userDrawn="1"/>
        </p:nvCxnSpPr>
        <p:spPr>
          <a:xfrm>
            <a:off x="381000" y="6336266"/>
            <a:ext cx="500547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8690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_Option5">
    <p:spTree>
      <p:nvGrpSpPr>
        <p:cNvPr id="1" name=""/>
        <p:cNvGrpSpPr/>
        <p:nvPr/>
      </p:nvGrpSpPr>
      <p:grpSpPr>
        <a:xfrm>
          <a:off x="0" y="0"/>
          <a:ext cx="0" cy="0"/>
          <a:chOff x="0" y="0"/>
          <a:chExt cx="0" cy="0"/>
        </a:xfrm>
      </p:grpSpPr>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1" name="Content Placeholder 11"/>
          <p:cNvSpPr>
            <a:spLocks noGrp="1"/>
          </p:cNvSpPr>
          <p:nvPr>
            <p:ph sz="quarter" idx="15"/>
          </p:nvPr>
        </p:nvSpPr>
        <p:spPr>
          <a:xfrm>
            <a:off x="504033" y="2178198"/>
            <a:ext cx="5408524" cy="4030693"/>
          </a:xfrm>
          <a:prstGeom prst="rect">
            <a:avLst/>
          </a:prstGeom>
        </p:spPr>
        <p:txBody>
          <a:bodyPr lIns="0" tIns="0" rIns="0" bIns="0"/>
          <a:lstStyle>
            <a:lvl1pPr marL="0" indent="0">
              <a:spcBef>
                <a:spcPts val="500"/>
              </a:spcBef>
              <a:spcAft>
                <a:spcPts val="500"/>
              </a:spcAft>
              <a:buNone/>
              <a:defRPr sz="2400"/>
            </a:lvl1pPr>
            <a:lvl2pPr marL="197107" indent="-197107">
              <a:spcBef>
                <a:spcPts val="333"/>
              </a:spcBef>
              <a:spcAft>
                <a:spcPts val="333"/>
              </a:spcAft>
              <a:buFont typeface="Arial" panose="020B0604020202020204" pitchFamily="34" charset="0"/>
              <a:buChar char="•"/>
              <a:defRPr sz="2000"/>
            </a:lvl2pPr>
            <a:lvl3pPr marL="480200" indent="-228856" defTabSz="480200">
              <a:spcBef>
                <a:spcPts val="333"/>
              </a:spcBef>
              <a:buClrTx/>
              <a:buFont typeface="Arial" panose="020B0604020202020204" pitchFamily="34" charset="0"/>
              <a:buChar char="–"/>
              <a:defRPr sz="1600"/>
            </a:lvl3pPr>
            <a:lvl4pPr marL="662755" indent="-182555">
              <a:buFont typeface="Arial" panose="020B0604020202020204" pitchFamily="34" charset="0"/>
              <a:buChar char="•"/>
              <a:tabLst>
                <a:tab pos="662755" algn="l"/>
              </a:tabLst>
              <a:defRPr sz="1600"/>
            </a:lvl4pPr>
            <a:lvl5pPr marL="903516" indent="-240761">
              <a:buFont typeface="Arial" panose="020B0604020202020204" pitchFamily="34" charset="0"/>
              <a:buChar char="–"/>
              <a:tabLst>
                <a:tab pos="959077" algn="l"/>
              </a:tabLst>
              <a:defRPr sz="1400"/>
            </a:lvl5pPr>
          </a:lstStyle>
          <a:p>
            <a:pPr lvl="0"/>
            <a:r>
              <a:rPr lang="en-US"/>
              <a:t>Click to edit Master text styles</a:t>
            </a:r>
          </a:p>
          <a:p>
            <a:pPr lvl="1"/>
            <a:r>
              <a:rPr lang="en-US"/>
              <a:t>Second level</a:t>
            </a:r>
          </a:p>
          <a:p>
            <a:pPr lvl="2"/>
            <a:r>
              <a:rPr lang="en-US"/>
              <a:t>Third level</a:t>
            </a:r>
          </a:p>
        </p:txBody>
      </p:sp>
      <p:sp>
        <p:nvSpPr>
          <p:cNvPr id="10" name="Title 11"/>
          <p:cNvSpPr>
            <a:spLocks noGrp="1"/>
          </p:cNvSpPr>
          <p:nvPr>
            <p:ph type="title" hasCustomPrompt="1"/>
          </p:nvPr>
        </p:nvSpPr>
        <p:spPr>
          <a:xfrm>
            <a:off x="514442" y="455648"/>
            <a:ext cx="9010557" cy="1333168"/>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2" name="Content Placeholder 11"/>
          <p:cNvSpPr>
            <a:spLocks noGrp="1"/>
          </p:cNvSpPr>
          <p:nvPr>
            <p:ph sz="quarter" idx="16"/>
          </p:nvPr>
        </p:nvSpPr>
        <p:spPr>
          <a:xfrm>
            <a:off x="6406710" y="2178198"/>
            <a:ext cx="5408524" cy="4030693"/>
          </a:xfrm>
          <a:prstGeom prst="rect">
            <a:avLst/>
          </a:prstGeom>
        </p:spPr>
        <p:txBody>
          <a:bodyPr lIns="0" tIns="0" rIns="0" bIns="0"/>
          <a:lstStyle>
            <a:lvl1pPr marL="0" indent="0">
              <a:spcBef>
                <a:spcPts val="500"/>
              </a:spcBef>
              <a:spcAft>
                <a:spcPts val="500"/>
              </a:spcAft>
              <a:buNone/>
              <a:defRPr sz="2400"/>
            </a:lvl1pPr>
            <a:lvl2pPr marL="197107" indent="-197107">
              <a:spcBef>
                <a:spcPts val="333"/>
              </a:spcBef>
              <a:spcAft>
                <a:spcPts val="333"/>
              </a:spcAft>
              <a:buFont typeface="Arial" panose="020B0604020202020204" pitchFamily="34" charset="0"/>
              <a:buChar char="•"/>
              <a:defRPr sz="2000"/>
            </a:lvl2pPr>
            <a:lvl3pPr marL="480200" indent="-228856" defTabSz="480200">
              <a:spcBef>
                <a:spcPts val="333"/>
              </a:spcBef>
              <a:buClrTx/>
              <a:buFont typeface="Arial" panose="020B0604020202020204" pitchFamily="34" charset="0"/>
              <a:buChar char="–"/>
              <a:defRPr sz="1600"/>
            </a:lvl3pPr>
            <a:lvl4pPr marL="662755" indent="-182555">
              <a:buFont typeface="Arial" panose="020B0604020202020204" pitchFamily="34" charset="0"/>
              <a:buChar char="•"/>
              <a:tabLst>
                <a:tab pos="662755" algn="l"/>
              </a:tabLst>
              <a:defRPr sz="1600"/>
            </a:lvl4pPr>
            <a:lvl5pPr marL="903516" indent="-240761">
              <a:buFont typeface="Arial" panose="020B0604020202020204" pitchFamily="34" charset="0"/>
              <a:buChar char="–"/>
              <a:tabLst>
                <a:tab pos="959077" algn="l"/>
              </a:tabLst>
              <a:defRPr sz="1400"/>
            </a:lvl5pPr>
          </a:lstStyle>
          <a:p>
            <a:pPr lvl="0"/>
            <a:r>
              <a:rPr lang="en-US"/>
              <a:t>Click to edit Master text styles</a:t>
            </a:r>
          </a:p>
          <a:p>
            <a:pPr lvl="1"/>
            <a:r>
              <a:rPr lang="en-US"/>
              <a:t>Second level</a:t>
            </a:r>
          </a:p>
          <a:p>
            <a:pPr lvl="2"/>
            <a:r>
              <a:rPr lang="en-US"/>
              <a:t>Third level</a:t>
            </a:r>
          </a:p>
        </p:txBody>
      </p:sp>
      <p:sp>
        <p:nvSpPr>
          <p:cNvPr id="9" name="Date Placeholder 3">
            <a:extLst>
              <a:ext uri="{FF2B5EF4-FFF2-40B4-BE49-F238E27FC236}">
                <a16:creationId xmlns:a16="http://schemas.microsoft.com/office/drawing/2014/main" id="{31309E9A-8E09-2C4D-9EA7-3D15962335EC}"/>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13" name="Footer Placeholder 4">
            <a:extLst>
              <a:ext uri="{FF2B5EF4-FFF2-40B4-BE49-F238E27FC236}">
                <a16:creationId xmlns:a16="http://schemas.microsoft.com/office/drawing/2014/main" id="{337A9FA8-698F-ED42-A7A8-C29EA5557FC4}"/>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4" name="Slide Number Placeholder 3">
            <a:extLst>
              <a:ext uri="{FF2B5EF4-FFF2-40B4-BE49-F238E27FC236}">
                <a16:creationId xmlns:a16="http://schemas.microsoft.com/office/drawing/2014/main" id="{05A6B51D-989B-CA42-A649-6651E5510141}"/>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6" name="Straight Connector 15">
            <a:extLst>
              <a:ext uri="{FF2B5EF4-FFF2-40B4-BE49-F238E27FC236}">
                <a16:creationId xmlns:a16="http://schemas.microsoft.com/office/drawing/2014/main" id="{1683376E-E5AC-1243-AA35-7CDD3E951565}"/>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65700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_Option6">
    <p:spTree>
      <p:nvGrpSpPr>
        <p:cNvPr id="1" name=""/>
        <p:cNvGrpSpPr/>
        <p:nvPr/>
      </p:nvGrpSpPr>
      <p:grpSpPr>
        <a:xfrm>
          <a:off x="0" y="0"/>
          <a:ext cx="0" cy="0"/>
          <a:chOff x="0" y="0"/>
          <a:chExt cx="0" cy="0"/>
        </a:xfrm>
      </p:grpSpPr>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9" name="Title 11"/>
          <p:cNvSpPr>
            <a:spLocks noGrp="1"/>
          </p:cNvSpPr>
          <p:nvPr>
            <p:ph type="title" hasCustomPrompt="1"/>
          </p:nvPr>
        </p:nvSpPr>
        <p:spPr>
          <a:xfrm>
            <a:off x="514442" y="455648"/>
            <a:ext cx="9010557" cy="1333168"/>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0" name="Content Placeholder 11"/>
          <p:cNvSpPr>
            <a:spLocks noGrp="1"/>
          </p:cNvSpPr>
          <p:nvPr>
            <p:ph sz="quarter" idx="15"/>
          </p:nvPr>
        </p:nvSpPr>
        <p:spPr>
          <a:xfrm>
            <a:off x="514445" y="1949122"/>
            <a:ext cx="5398113" cy="4030693"/>
          </a:xfrm>
          <a:prstGeom prst="rect">
            <a:avLst/>
          </a:prstGeom>
        </p:spPr>
        <p:txBody>
          <a:bodyPr lIns="0" tIns="0" rIns="0" bIns="0"/>
          <a:lstStyle>
            <a:lvl1pPr marL="0" indent="0">
              <a:spcBef>
                <a:spcPts val="500"/>
              </a:spcBef>
              <a:spcAft>
                <a:spcPts val="500"/>
              </a:spcAft>
              <a:buNone/>
              <a:defRPr sz="2400"/>
            </a:lvl1pPr>
            <a:lvl2pPr marL="197107" indent="-197107">
              <a:spcBef>
                <a:spcPts val="500"/>
              </a:spcBef>
              <a:buFont typeface="Arial" panose="020B0604020202020204" pitchFamily="34" charset="0"/>
              <a:buChar char="•"/>
              <a:defRPr sz="2000"/>
            </a:lvl2pPr>
            <a:lvl3pPr marL="480200" indent="-228856" defTabSz="480200">
              <a:spcBef>
                <a:spcPts val="333"/>
              </a:spcBef>
              <a:buClrTx/>
              <a:buFont typeface="Arial" panose="020B0604020202020204" pitchFamily="34" charset="0"/>
              <a:buChar char="–"/>
              <a:defRPr sz="1600"/>
            </a:lvl3pPr>
            <a:lvl4pPr marL="662755" indent="-182555">
              <a:buFont typeface="Arial" panose="020B0604020202020204" pitchFamily="34" charset="0"/>
              <a:buChar char="•"/>
              <a:tabLst>
                <a:tab pos="662755" algn="l"/>
              </a:tabLst>
              <a:defRPr sz="1600"/>
            </a:lvl4pPr>
            <a:lvl5pPr marL="903516" indent="-240761">
              <a:buFont typeface="Arial" panose="020B0604020202020204" pitchFamily="34" charset="0"/>
              <a:buChar char="–"/>
              <a:tabLst>
                <a:tab pos="959077" algn="l"/>
              </a:tabLst>
              <a:defRPr sz="1400"/>
            </a:lvl5pPr>
          </a:lstStyle>
          <a:p>
            <a:pPr lvl="0"/>
            <a:r>
              <a:rPr lang="en-US"/>
              <a:t>Click to edit Master text styles</a:t>
            </a:r>
          </a:p>
          <a:p>
            <a:pPr lvl="1"/>
            <a:r>
              <a:rPr lang="en-US"/>
              <a:t>Second level</a:t>
            </a:r>
          </a:p>
          <a:p>
            <a:pPr lvl="2"/>
            <a:r>
              <a:rPr lang="en-US"/>
              <a:t>Third level</a:t>
            </a:r>
          </a:p>
        </p:txBody>
      </p:sp>
      <p:sp>
        <p:nvSpPr>
          <p:cNvPr id="8" name="Date Placeholder 3">
            <a:extLst>
              <a:ext uri="{FF2B5EF4-FFF2-40B4-BE49-F238E27FC236}">
                <a16:creationId xmlns:a16="http://schemas.microsoft.com/office/drawing/2014/main" id="{A4BD65FA-24E4-5442-B237-3AB0B2F89A79}"/>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11" name="Footer Placeholder 4">
            <a:extLst>
              <a:ext uri="{FF2B5EF4-FFF2-40B4-BE49-F238E27FC236}">
                <a16:creationId xmlns:a16="http://schemas.microsoft.com/office/drawing/2014/main" id="{18D5897D-8F7D-3349-9B5D-108A0FE6F16F}"/>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2" name="Slide Number Placeholder 3">
            <a:extLst>
              <a:ext uri="{FF2B5EF4-FFF2-40B4-BE49-F238E27FC236}">
                <a16:creationId xmlns:a16="http://schemas.microsoft.com/office/drawing/2014/main" id="{A0CA47A2-EC6C-2244-8B07-9AA839FD0DA5}"/>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3" name="Straight Connector 12">
            <a:extLst>
              <a:ext uri="{FF2B5EF4-FFF2-40B4-BE49-F238E27FC236}">
                <a16:creationId xmlns:a16="http://schemas.microsoft.com/office/drawing/2014/main" id="{BBE5AF4C-EE7A-ED4F-929C-DA78882340E3}"/>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Option7">
    <p:spTree>
      <p:nvGrpSpPr>
        <p:cNvPr id="1" name=""/>
        <p:cNvGrpSpPr/>
        <p:nvPr/>
      </p:nvGrpSpPr>
      <p:grpSpPr>
        <a:xfrm>
          <a:off x="0" y="0"/>
          <a:ext cx="0" cy="0"/>
          <a:chOff x="0" y="0"/>
          <a:chExt cx="0" cy="0"/>
        </a:xfrm>
      </p:grpSpPr>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4" name="Title 11"/>
          <p:cNvSpPr>
            <a:spLocks noGrp="1"/>
          </p:cNvSpPr>
          <p:nvPr>
            <p:ph type="title" hasCustomPrompt="1"/>
          </p:nvPr>
        </p:nvSpPr>
        <p:spPr>
          <a:xfrm>
            <a:off x="514445" y="455649"/>
            <a:ext cx="9363334" cy="1316933"/>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21" name="Content Placeholder 11"/>
          <p:cNvSpPr>
            <a:spLocks noGrp="1"/>
          </p:cNvSpPr>
          <p:nvPr>
            <p:ph sz="quarter" idx="16"/>
          </p:nvPr>
        </p:nvSpPr>
        <p:spPr>
          <a:xfrm>
            <a:off x="4402817" y="2132279"/>
            <a:ext cx="7412417" cy="4044534"/>
          </a:xfrm>
          <a:prstGeom prst="rect">
            <a:avLst/>
          </a:prstGeom>
        </p:spPr>
        <p:txBody>
          <a:bodyPr lIns="0" tIns="0" rIns="0" bIns="0"/>
          <a:lstStyle>
            <a:lvl1pPr marL="0" indent="0">
              <a:spcBef>
                <a:spcPts val="500"/>
              </a:spcBef>
              <a:spcAft>
                <a:spcPts val="500"/>
              </a:spcAft>
              <a:buNone/>
              <a:defRPr sz="2000" b="1">
                <a:solidFill>
                  <a:schemeClr val="tx1"/>
                </a:solidFill>
              </a:defRPr>
            </a:lvl1pPr>
            <a:lvl2pPr marL="197107" indent="-197107">
              <a:spcBef>
                <a:spcPts val="333"/>
              </a:spcBef>
              <a:spcAft>
                <a:spcPts val="333"/>
              </a:spcAft>
              <a:buFont typeface="Arial" panose="020B0604020202020204" pitchFamily="34" charset="0"/>
              <a:buChar char="•"/>
              <a:defRPr sz="1800"/>
            </a:lvl2pPr>
            <a:lvl3pPr marL="480200" indent="-228856" defTabSz="480200">
              <a:spcBef>
                <a:spcPts val="333"/>
              </a:spcBef>
              <a:buClrTx/>
              <a:buFont typeface="Arial" panose="020B0604020202020204" pitchFamily="34" charset="0"/>
              <a:buChar char="–"/>
              <a:defRPr sz="1600"/>
            </a:lvl3pPr>
            <a:lvl4pPr marL="662755" indent="-182555">
              <a:spcBef>
                <a:spcPts val="333"/>
              </a:spcBef>
              <a:buFont typeface="Arial" panose="020B0604020202020204" pitchFamily="34" charset="0"/>
              <a:buChar char="•"/>
              <a:tabLst>
                <a:tab pos="662755" algn="l"/>
              </a:tabLst>
              <a:defRPr sz="1600"/>
            </a:lvl4pPr>
            <a:lvl5pPr marL="903516" indent="-240761">
              <a:spcBef>
                <a:spcPts val="333"/>
              </a:spcBef>
              <a:buFont typeface="Arial" panose="020B0604020202020204" pitchFamily="34" charset="0"/>
              <a:buChar char="–"/>
              <a:tabLst>
                <a:tab pos="959077" algn="l"/>
              </a:tabLst>
              <a:defRPr sz="1400"/>
            </a:lvl5pPr>
          </a:lstStyle>
          <a:p>
            <a:pPr lvl="0"/>
            <a:r>
              <a:rPr lang="en-US"/>
              <a:t>Click to edit Master text styles</a:t>
            </a:r>
          </a:p>
          <a:p>
            <a:pPr lvl="1"/>
            <a:r>
              <a:rPr lang="en-US"/>
              <a:t>Second level</a:t>
            </a:r>
          </a:p>
          <a:p>
            <a:pPr lvl="2"/>
            <a:r>
              <a:rPr lang="en-US"/>
              <a:t>Third level</a:t>
            </a:r>
          </a:p>
        </p:txBody>
      </p:sp>
      <p:sp>
        <p:nvSpPr>
          <p:cNvPr id="22" name="Content Placeholder 11"/>
          <p:cNvSpPr>
            <a:spLocks noGrp="1"/>
          </p:cNvSpPr>
          <p:nvPr>
            <p:ph sz="quarter" idx="15"/>
          </p:nvPr>
        </p:nvSpPr>
        <p:spPr>
          <a:xfrm>
            <a:off x="508002" y="2132279"/>
            <a:ext cx="3397250" cy="4044534"/>
          </a:xfrm>
          <a:prstGeom prst="rect">
            <a:avLst/>
          </a:prstGeom>
        </p:spPr>
        <p:txBody>
          <a:bodyPr lIns="0" tIns="0" rIns="0" bIns="0"/>
          <a:lstStyle>
            <a:lvl1pPr marL="0" indent="0">
              <a:lnSpc>
                <a:spcPts val="3167"/>
              </a:lnSpc>
              <a:spcBef>
                <a:spcPts val="500"/>
              </a:spcBef>
              <a:spcAft>
                <a:spcPts val="1000"/>
              </a:spcAft>
              <a:buNone/>
              <a:defRPr sz="2400" b="0">
                <a:solidFill>
                  <a:schemeClr val="accent1"/>
                </a:solidFill>
              </a:defRPr>
            </a:lvl1pPr>
            <a:lvl2pPr marL="0" indent="0">
              <a:spcBef>
                <a:spcPts val="500"/>
              </a:spcBef>
              <a:spcAft>
                <a:spcPts val="500"/>
              </a:spcAft>
              <a:buFont typeface="Arial" panose="020B0604020202020204" pitchFamily="34" charset="0"/>
              <a:buNone/>
              <a:defRPr sz="1800">
                <a:solidFill>
                  <a:schemeClr val="tx1"/>
                </a:solidFill>
              </a:defRPr>
            </a:lvl2pPr>
            <a:lvl3pPr marL="197107" indent="-186524" defTabSz="480200">
              <a:spcBef>
                <a:spcPts val="500"/>
              </a:spcBef>
              <a:buClrTx/>
              <a:buFont typeface="Arial" panose="020B0604020202020204" pitchFamily="34" charset="0"/>
              <a:buChar char="•"/>
              <a:defRPr sz="1667"/>
            </a:lvl3pPr>
            <a:lvl4pPr marL="423316" indent="-182555">
              <a:spcBef>
                <a:spcPts val="333"/>
              </a:spcBef>
              <a:buFont typeface="Arial" panose="020B0604020202020204" pitchFamily="34" charset="0"/>
              <a:buChar char="–"/>
              <a:tabLst>
                <a:tab pos="662755" algn="l"/>
              </a:tabLst>
              <a:defRPr sz="1500"/>
            </a:lvl4pPr>
            <a:lvl5pPr marL="578092" indent="-156098">
              <a:spcBef>
                <a:spcPts val="333"/>
              </a:spcBef>
              <a:buFont typeface="Arial" panose="020B0604020202020204" pitchFamily="34" charset="0"/>
              <a:buChar char="•"/>
              <a:tabLst>
                <a:tab pos="578092" algn="l"/>
              </a:tabLst>
              <a:defRPr sz="1333"/>
            </a:lvl5pPr>
          </a:lstStyle>
          <a:p>
            <a:pPr lvl="0"/>
            <a:r>
              <a:rPr lang="en-US"/>
              <a:t>Click to edit Master text styles</a:t>
            </a:r>
          </a:p>
          <a:p>
            <a:pPr lvl="1"/>
            <a:r>
              <a:rPr lang="en-US"/>
              <a:t>Second level</a:t>
            </a:r>
          </a:p>
        </p:txBody>
      </p:sp>
      <p:sp>
        <p:nvSpPr>
          <p:cNvPr id="9" name="Date Placeholder 3">
            <a:extLst>
              <a:ext uri="{FF2B5EF4-FFF2-40B4-BE49-F238E27FC236}">
                <a16:creationId xmlns:a16="http://schemas.microsoft.com/office/drawing/2014/main" id="{8D044133-A155-9948-B96C-935AED169C9E}"/>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10" name="Footer Placeholder 4">
            <a:extLst>
              <a:ext uri="{FF2B5EF4-FFF2-40B4-BE49-F238E27FC236}">
                <a16:creationId xmlns:a16="http://schemas.microsoft.com/office/drawing/2014/main" id="{D80508D8-F07C-504C-A06E-359E1630708A}"/>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1" name="Slide Number Placeholder 3">
            <a:extLst>
              <a:ext uri="{FF2B5EF4-FFF2-40B4-BE49-F238E27FC236}">
                <a16:creationId xmlns:a16="http://schemas.microsoft.com/office/drawing/2014/main" id="{D802566B-B9BD-AE44-8872-B224C8C64C34}"/>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2" name="Straight Connector 11">
            <a:extLst>
              <a:ext uri="{FF2B5EF4-FFF2-40B4-BE49-F238E27FC236}">
                <a16:creationId xmlns:a16="http://schemas.microsoft.com/office/drawing/2014/main" id="{7D1866A3-ECC0-3047-81E9-5D5EFE129672}"/>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Option8A">
    <p:spTree>
      <p:nvGrpSpPr>
        <p:cNvPr id="1" name=""/>
        <p:cNvGrpSpPr/>
        <p:nvPr/>
      </p:nvGrpSpPr>
      <p:grpSpPr>
        <a:xfrm>
          <a:off x="0" y="0"/>
          <a:ext cx="0" cy="0"/>
          <a:chOff x="0" y="0"/>
          <a:chExt cx="0" cy="0"/>
        </a:xfrm>
      </p:grpSpPr>
      <p:sp>
        <p:nvSpPr>
          <p:cNvPr id="14" name="Rectangle 13"/>
          <p:cNvSpPr/>
          <p:nvPr userDrawn="1"/>
        </p:nvSpPr>
        <p:spPr>
          <a:xfrm>
            <a:off x="4142509" y="1954767"/>
            <a:ext cx="7560119" cy="4225900"/>
          </a:xfrm>
          <a:prstGeom prst="rect">
            <a:avLst/>
          </a:prstGeom>
          <a:gradFill flip="none" rotWithShape="1">
            <a:gsLst>
              <a:gs pos="57000">
                <a:srgbClr val="386CBA"/>
              </a:gs>
              <a:gs pos="0">
                <a:srgbClr val="002855"/>
              </a:gs>
              <a:gs pos="100000">
                <a:schemeClr val="accent2"/>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solidFill>
                <a:srgbClr val="FFFFFE"/>
              </a:solidFill>
            </a:endParaRPr>
          </a:p>
        </p:txBody>
      </p:sp>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20" name="Text Placeholder 19"/>
          <p:cNvSpPr>
            <a:spLocks noGrp="1"/>
          </p:cNvSpPr>
          <p:nvPr>
            <p:ph type="body" sz="quarter" idx="14" hasCustomPrompt="1"/>
          </p:nvPr>
        </p:nvSpPr>
        <p:spPr>
          <a:xfrm>
            <a:off x="4339429" y="2187694"/>
            <a:ext cx="7201405" cy="550333"/>
          </a:xfrm>
          <a:prstGeom prst="rect">
            <a:avLst/>
          </a:prstGeom>
        </p:spPr>
        <p:txBody>
          <a:bodyPr vert="horz" lIns="0" tIns="0" rIns="0" bIns="0"/>
          <a:lstStyle>
            <a:lvl1pPr marL="0" indent="0">
              <a:buFontTx/>
              <a:buNone/>
              <a:defRPr sz="1800" b="1">
                <a:solidFill>
                  <a:srgbClr val="FFFFFE"/>
                </a:solidFill>
              </a:defRPr>
            </a:lvl1pPr>
            <a:lvl2pPr marL="0" indent="0">
              <a:buFontTx/>
              <a:buNone/>
              <a:defRPr sz="1833">
                <a:solidFill>
                  <a:srgbClr val="141313"/>
                </a:solidFill>
              </a:defRPr>
            </a:lvl2pPr>
            <a:lvl3pPr marL="0" indent="0">
              <a:buFontTx/>
              <a:buNone/>
              <a:defRPr sz="1833">
                <a:solidFill>
                  <a:srgbClr val="141313"/>
                </a:solidFill>
              </a:defRPr>
            </a:lvl3pPr>
            <a:lvl4pPr marL="0" indent="0">
              <a:buFontTx/>
              <a:buNone/>
              <a:defRPr sz="1833">
                <a:solidFill>
                  <a:srgbClr val="141313"/>
                </a:solidFill>
              </a:defRPr>
            </a:lvl4pPr>
            <a:lvl5pPr marL="0" indent="0">
              <a:buFontTx/>
              <a:buNone/>
              <a:defRPr sz="1833">
                <a:solidFill>
                  <a:srgbClr val="141313"/>
                </a:solidFill>
              </a:defRPr>
            </a:lvl5pPr>
          </a:lstStyle>
          <a:p>
            <a:pPr lvl="0"/>
            <a:r>
              <a:rPr lang="en-US" dirty="0"/>
              <a:t>Click to edit master text styles</a:t>
            </a:r>
          </a:p>
        </p:txBody>
      </p:sp>
      <p:sp>
        <p:nvSpPr>
          <p:cNvPr id="16" name="Title 11"/>
          <p:cNvSpPr>
            <a:spLocks noGrp="1"/>
          </p:cNvSpPr>
          <p:nvPr>
            <p:ph type="title" hasCustomPrompt="1"/>
          </p:nvPr>
        </p:nvSpPr>
        <p:spPr>
          <a:xfrm>
            <a:off x="514445" y="455649"/>
            <a:ext cx="9363334" cy="1316933"/>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9" name="Content Placeholder 11"/>
          <p:cNvSpPr>
            <a:spLocks noGrp="1"/>
          </p:cNvSpPr>
          <p:nvPr>
            <p:ph sz="quarter" idx="15"/>
          </p:nvPr>
        </p:nvSpPr>
        <p:spPr>
          <a:xfrm>
            <a:off x="508002" y="2132279"/>
            <a:ext cx="3397250" cy="4044534"/>
          </a:xfrm>
          <a:prstGeom prst="rect">
            <a:avLst/>
          </a:prstGeom>
        </p:spPr>
        <p:txBody>
          <a:bodyPr lIns="0" tIns="0" rIns="0" bIns="0"/>
          <a:lstStyle>
            <a:lvl1pPr marL="0" indent="0">
              <a:lnSpc>
                <a:spcPts val="3167"/>
              </a:lnSpc>
              <a:spcBef>
                <a:spcPts val="500"/>
              </a:spcBef>
              <a:spcAft>
                <a:spcPts val="1000"/>
              </a:spcAft>
              <a:buNone/>
              <a:defRPr sz="2400" b="0">
                <a:solidFill>
                  <a:schemeClr val="accent1"/>
                </a:solidFill>
              </a:defRPr>
            </a:lvl1pPr>
            <a:lvl2pPr marL="0" indent="0">
              <a:spcBef>
                <a:spcPts val="500"/>
              </a:spcBef>
              <a:spcAft>
                <a:spcPts val="500"/>
              </a:spcAft>
              <a:buFont typeface="Arial" panose="020B0604020202020204" pitchFamily="34" charset="0"/>
              <a:buNone/>
              <a:defRPr sz="1800">
                <a:solidFill>
                  <a:schemeClr val="tx1"/>
                </a:solidFill>
              </a:defRPr>
            </a:lvl2pPr>
            <a:lvl3pPr marL="197107" indent="-186524" defTabSz="480200">
              <a:spcBef>
                <a:spcPts val="500"/>
              </a:spcBef>
              <a:buClrTx/>
              <a:buFont typeface="Arial" panose="020B0604020202020204" pitchFamily="34" charset="0"/>
              <a:buChar char="•"/>
              <a:defRPr sz="1667"/>
            </a:lvl3pPr>
            <a:lvl4pPr marL="423316" indent="-182555">
              <a:spcBef>
                <a:spcPts val="333"/>
              </a:spcBef>
              <a:buFont typeface="Arial" panose="020B0604020202020204" pitchFamily="34" charset="0"/>
              <a:buChar char="–"/>
              <a:tabLst>
                <a:tab pos="662755" algn="l"/>
              </a:tabLst>
              <a:defRPr sz="1500"/>
            </a:lvl4pPr>
            <a:lvl5pPr marL="578092" indent="-156098">
              <a:spcBef>
                <a:spcPts val="333"/>
              </a:spcBef>
              <a:buFont typeface="Arial" panose="020B0604020202020204" pitchFamily="34" charset="0"/>
              <a:buChar char="•"/>
              <a:tabLst>
                <a:tab pos="578092" algn="l"/>
              </a:tabLst>
              <a:defRPr sz="1333"/>
            </a:lvl5pPr>
          </a:lstStyle>
          <a:p>
            <a:pPr lvl="0"/>
            <a:r>
              <a:rPr lang="en-US"/>
              <a:t>Click to edit Master text styles</a:t>
            </a:r>
          </a:p>
          <a:p>
            <a:pPr lvl="1"/>
            <a:r>
              <a:rPr lang="en-US"/>
              <a:t>Second level</a:t>
            </a:r>
          </a:p>
        </p:txBody>
      </p:sp>
      <p:sp>
        <p:nvSpPr>
          <p:cNvPr id="10" name="Date Placeholder 3">
            <a:extLst>
              <a:ext uri="{FF2B5EF4-FFF2-40B4-BE49-F238E27FC236}">
                <a16:creationId xmlns:a16="http://schemas.microsoft.com/office/drawing/2014/main" id="{2180EEEF-78AB-B549-88D5-59340FE94128}"/>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11" name="Footer Placeholder 4">
            <a:extLst>
              <a:ext uri="{FF2B5EF4-FFF2-40B4-BE49-F238E27FC236}">
                <a16:creationId xmlns:a16="http://schemas.microsoft.com/office/drawing/2014/main" id="{6B0840E0-BA25-0040-B5DC-076E817D0D6A}"/>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2" name="Slide Number Placeholder 3">
            <a:extLst>
              <a:ext uri="{FF2B5EF4-FFF2-40B4-BE49-F238E27FC236}">
                <a16:creationId xmlns:a16="http://schemas.microsoft.com/office/drawing/2014/main" id="{27241F5C-1DB9-2041-92EC-5092F52C39E6}"/>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3" name="Straight Connector 12">
            <a:extLst>
              <a:ext uri="{FF2B5EF4-FFF2-40B4-BE49-F238E27FC236}">
                <a16:creationId xmlns:a16="http://schemas.microsoft.com/office/drawing/2014/main" id="{99F5539D-5010-ED4C-B267-52E5E465C0A6}"/>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Option8B">
    <p:spTree>
      <p:nvGrpSpPr>
        <p:cNvPr id="1" name=""/>
        <p:cNvGrpSpPr/>
        <p:nvPr/>
      </p:nvGrpSpPr>
      <p:grpSpPr>
        <a:xfrm>
          <a:off x="0" y="0"/>
          <a:ext cx="0" cy="0"/>
          <a:chOff x="0" y="0"/>
          <a:chExt cx="0" cy="0"/>
        </a:xfrm>
      </p:grpSpPr>
      <p:sp>
        <p:nvSpPr>
          <p:cNvPr id="14" name="Rectangle 13"/>
          <p:cNvSpPr/>
          <p:nvPr userDrawn="1"/>
        </p:nvSpPr>
        <p:spPr>
          <a:xfrm>
            <a:off x="4142509" y="1954767"/>
            <a:ext cx="7560119" cy="42259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6" name="Title 11"/>
          <p:cNvSpPr>
            <a:spLocks noGrp="1"/>
          </p:cNvSpPr>
          <p:nvPr>
            <p:ph type="title" hasCustomPrompt="1"/>
          </p:nvPr>
        </p:nvSpPr>
        <p:spPr>
          <a:xfrm>
            <a:off x="514445" y="455649"/>
            <a:ext cx="9363334" cy="1316933"/>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0" name="Text Placeholder 19">
            <a:extLst>
              <a:ext uri="{FF2B5EF4-FFF2-40B4-BE49-F238E27FC236}">
                <a16:creationId xmlns:a16="http://schemas.microsoft.com/office/drawing/2014/main" id="{FF6EC9C4-C174-F340-B16C-72129A700029}"/>
              </a:ext>
            </a:extLst>
          </p:cNvPr>
          <p:cNvSpPr>
            <a:spLocks noGrp="1"/>
          </p:cNvSpPr>
          <p:nvPr>
            <p:ph type="body" sz="quarter" idx="14" hasCustomPrompt="1"/>
          </p:nvPr>
        </p:nvSpPr>
        <p:spPr>
          <a:xfrm>
            <a:off x="4339429" y="2187694"/>
            <a:ext cx="7201405" cy="550333"/>
          </a:xfrm>
          <a:prstGeom prst="rect">
            <a:avLst/>
          </a:prstGeom>
        </p:spPr>
        <p:txBody>
          <a:bodyPr vert="horz" lIns="0" tIns="0" rIns="0" bIns="0"/>
          <a:lstStyle>
            <a:lvl1pPr marL="0" indent="0">
              <a:buFontTx/>
              <a:buNone/>
              <a:defRPr sz="1800" b="1">
                <a:solidFill>
                  <a:srgbClr val="FFFFFE"/>
                </a:solidFill>
              </a:defRPr>
            </a:lvl1pPr>
            <a:lvl2pPr marL="0" indent="0">
              <a:buFontTx/>
              <a:buNone/>
              <a:defRPr sz="1833">
                <a:solidFill>
                  <a:srgbClr val="141313"/>
                </a:solidFill>
              </a:defRPr>
            </a:lvl2pPr>
            <a:lvl3pPr marL="0" indent="0">
              <a:buFontTx/>
              <a:buNone/>
              <a:defRPr sz="1833">
                <a:solidFill>
                  <a:srgbClr val="141313"/>
                </a:solidFill>
              </a:defRPr>
            </a:lvl3pPr>
            <a:lvl4pPr marL="0" indent="0">
              <a:buFontTx/>
              <a:buNone/>
              <a:defRPr sz="1833">
                <a:solidFill>
                  <a:srgbClr val="141313"/>
                </a:solidFill>
              </a:defRPr>
            </a:lvl4pPr>
            <a:lvl5pPr marL="0" indent="0">
              <a:buFontTx/>
              <a:buNone/>
              <a:defRPr sz="1833">
                <a:solidFill>
                  <a:srgbClr val="141313"/>
                </a:solidFill>
              </a:defRPr>
            </a:lvl5pPr>
          </a:lstStyle>
          <a:p>
            <a:pPr lvl="0"/>
            <a:r>
              <a:rPr lang="en-US" dirty="0"/>
              <a:t>Click to edit master text styles</a:t>
            </a:r>
          </a:p>
        </p:txBody>
      </p:sp>
      <p:sp>
        <p:nvSpPr>
          <p:cNvPr id="11" name="Content Placeholder 11">
            <a:extLst>
              <a:ext uri="{FF2B5EF4-FFF2-40B4-BE49-F238E27FC236}">
                <a16:creationId xmlns:a16="http://schemas.microsoft.com/office/drawing/2014/main" id="{FD786837-C218-314F-8106-CAFBB3D7D103}"/>
              </a:ext>
            </a:extLst>
          </p:cNvPr>
          <p:cNvSpPr>
            <a:spLocks noGrp="1"/>
          </p:cNvSpPr>
          <p:nvPr>
            <p:ph sz="quarter" idx="15"/>
          </p:nvPr>
        </p:nvSpPr>
        <p:spPr>
          <a:xfrm>
            <a:off x="508002" y="2132279"/>
            <a:ext cx="3397250" cy="4044534"/>
          </a:xfrm>
          <a:prstGeom prst="rect">
            <a:avLst/>
          </a:prstGeom>
        </p:spPr>
        <p:txBody>
          <a:bodyPr lIns="0" tIns="0" rIns="0" bIns="0"/>
          <a:lstStyle>
            <a:lvl1pPr marL="0" indent="0">
              <a:lnSpc>
                <a:spcPts val="3167"/>
              </a:lnSpc>
              <a:spcBef>
                <a:spcPts val="500"/>
              </a:spcBef>
              <a:spcAft>
                <a:spcPts val="1000"/>
              </a:spcAft>
              <a:buNone/>
              <a:defRPr sz="2400" b="0">
                <a:solidFill>
                  <a:schemeClr val="accent1"/>
                </a:solidFill>
              </a:defRPr>
            </a:lvl1pPr>
            <a:lvl2pPr marL="0" indent="0">
              <a:spcBef>
                <a:spcPts val="500"/>
              </a:spcBef>
              <a:spcAft>
                <a:spcPts val="500"/>
              </a:spcAft>
              <a:buFont typeface="Arial" panose="020B0604020202020204" pitchFamily="34" charset="0"/>
              <a:buNone/>
              <a:defRPr sz="1800">
                <a:solidFill>
                  <a:schemeClr val="tx1"/>
                </a:solidFill>
              </a:defRPr>
            </a:lvl2pPr>
            <a:lvl3pPr marL="197107" indent="-186524" defTabSz="480200">
              <a:spcBef>
                <a:spcPts val="500"/>
              </a:spcBef>
              <a:buClrTx/>
              <a:buFont typeface="Arial" panose="020B0604020202020204" pitchFamily="34" charset="0"/>
              <a:buChar char="•"/>
              <a:defRPr sz="1667"/>
            </a:lvl3pPr>
            <a:lvl4pPr marL="423316" indent="-182555">
              <a:spcBef>
                <a:spcPts val="333"/>
              </a:spcBef>
              <a:buFont typeface="Arial" panose="020B0604020202020204" pitchFamily="34" charset="0"/>
              <a:buChar char="–"/>
              <a:tabLst>
                <a:tab pos="662755" algn="l"/>
              </a:tabLst>
              <a:defRPr sz="1500"/>
            </a:lvl4pPr>
            <a:lvl5pPr marL="578092" indent="-156098">
              <a:spcBef>
                <a:spcPts val="333"/>
              </a:spcBef>
              <a:buFont typeface="Arial" panose="020B0604020202020204" pitchFamily="34" charset="0"/>
              <a:buChar char="•"/>
              <a:tabLst>
                <a:tab pos="578092" algn="l"/>
              </a:tabLst>
              <a:defRPr sz="1333"/>
            </a:lvl5pPr>
          </a:lstStyle>
          <a:p>
            <a:pPr lvl="0"/>
            <a:r>
              <a:rPr lang="en-US"/>
              <a:t>Click to edit Master text styles</a:t>
            </a:r>
          </a:p>
          <a:p>
            <a:pPr lvl="1"/>
            <a:r>
              <a:rPr lang="en-US"/>
              <a:t>Second level</a:t>
            </a:r>
          </a:p>
        </p:txBody>
      </p:sp>
      <p:sp>
        <p:nvSpPr>
          <p:cNvPr id="12" name="Date Placeholder 3">
            <a:extLst>
              <a:ext uri="{FF2B5EF4-FFF2-40B4-BE49-F238E27FC236}">
                <a16:creationId xmlns:a16="http://schemas.microsoft.com/office/drawing/2014/main" id="{1FEE67D0-4DDD-584E-A5A3-9D17ABDBEE44}"/>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13" name="Footer Placeholder 4">
            <a:extLst>
              <a:ext uri="{FF2B5EF4-FFF2-40B4-BE49-F238E27FC236}">
                <a16:creationId xmlns:a16="http://schemas.microsoft.com/office/drawing/2014/main" id="{FA3DA59D-9986-CB4D-87EC-36FAB9D27465}"/>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7" name="Slide Number Placeholder 3">
            <a:extLst>
              <a:ext uri="{FF2B5EF4-FFF2-40B4-BE49-F238E27FC236}">
                <a16:creationId xmlns:a16="http://schemas.microsoft.com/office/drawing/2014/main" id="{98178058-4B9D-7F43-BB34-ECEE7F05D966}"/>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8" name="Straight Connector 17">
            <a:extLst>
              <a:ext uri="{FF2B5EF4-FFF2-40B4-BE49-F238E27FC236}">
                <a16:creationId xmlns:a16="http://schemas.microsoft.com/office/drawing/2014/main" id="{5CED2E6F-FF32-0649-BB13-C7EB706B5694}"/>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05356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Divider_Option3B">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0C1312E-9A10-C641-89AD-9531506E0463}"/>
              </a:ext>
            </a:extLst>
          </p:cNvPr>
          <p:cNvSpPr/>
          <p:nvPr userDrawn="1"/>
        </p:nvSpPr>
        <p:spPr>
          <a:xfrm>
            <a:off x="0" y="-1"/>
            <a:ext cx="12192000" cy="5385118"/>
          </a:xfrm>
          <a:prstGeom prst="rect">
            <a:avLst/>
          </a:prstGeom>
          <a:gradFill flip="none" rotWithShape="1">
            <a:gsLst>
              <a:gs pos="57000">
                <a:srgbClr val="386CBA"/>
              </a:gs>
              <a:gs pos="0">
                <a:srgbClr val="002855"/>
              </a:gs>
              <a:gs pos="100000">
                <a:schemeClr val="accent2"/>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solidFill>
                <a:srgbClr val="FFFFFE"/>
              </a:solidFill>
            </a:endParaRPr>
          </a:p>
        </p:txBody>
      </p:sp>
      <p:sp>
        <p:nvSpPr>
          <p:cNvPr id="9" name="Freeform 8"/>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20" name="Title 11">
            <a:extLst>
              <a:ext uri="{FF2B5EF4-FFF2-40B4-BE49-F238E27FC236}">
                <a16:creationId xmlns:a16="http://schemas.microsoft.com/office/drawing/2014/main" id="{A19FD4A0-EE5F-4B44-BAB6-6F27115680DB}"/>
              </a:ext>
            </a:extLst>
          </p:cNvPr>
          <p:cNvSpPr>
            <a:spLocks noGrp="1"/>
          </p:cNvSpPr>
          <p:nvPr>
            <p:ph type="title" hasCustomPrompt="1"/>
          </p:nvPr>
        </p:nvSpPr>
        <p:spPr>
          <a:xfrm>
            <a:off x="514444" y="455649"/>
            <a:ext cx="9243167" cy="1316933"/>
          </a:xfrm>
          <a:prstGeom prst="rect">
            <a:avLst/>
          </a:prstGeom>
        </p:spPr>
        <p:txBody>
          <a:bodyPr lIns="0" tIns="0" rIns="0" bIns="0" anchor="t">
            <a:noAutofit/>
          </a:bodyPr>
          <a:lstStyle>
            <a:lvl1pPr algn="l">
              <a:lnSpc>
                <a:spcPts val="4533"/>
              </a:lnSpc>
              <a:defRPr sz="3600">
                <a:solidFill>
                  <a:schemeClr val="bg1"/>
                </a:solidFill>
              </a:defRPr>
            </a:lvl1pPr>
          </a:lstStyle>
          <a:p>
            <a:r>
              <a:rPr lang="en-US" dirty="0"/>
              <a:t>Click to edit master title style</a:t>
            </a:r>
          </a:p>
        </p:txBody>
      </p:sp>
      <p:sp>
        <p:nvSpPr>
          <p:cNvPr id="21" name="Content Placeholder 11">
            <a:extLst>
              <a:ext uri="{FF2B5EF4-FFF2-40B4-BE49-F238E27FC236}">
                <a16:creationId xmlns:a16="http://schemas.microsoft.com/office/drawing/2014/main" id="{0EA5D3F6-12A1-9A44-995E-F5C116EA758F}"/>
              </a:ext>
            </a:extLst>
          </p:cNvPr>
          <p:cNvSpPr>
            <a:spLocks noGrp="1"/>
          </p:cNvSpPr>
          <p:nvPr>
            <p:ph sz="quarter" idx="17"/>
          </p:nvPr>
        </p:nvSpPr>
        <p:spPr>
          <a:xfrm>
            <a:off x="8300211" y="2041489"/>
            <a:ext cx="3397250" cy="3074722"/>
          </a:xfrm>
          <a:prstGeom prst="rect">
            <a:avLst/>
          </a:prstGeom>
        </p:spPr>
        <p:txBody>
          <a:bodyPr lIns="0" tIns="0" rIns="0" bIns="0"/>
          <a:lstStyle>
            <a:lvl1pPr marL="0" indent="0">
              <a:spcBef>
                <a:spcPts val="500"/>
              </a:spcBef>
              <a:spcAft>
                <a:spcPts val="500"/>
              </a:spcAft>
              <a:buNone/>
              <a:defRPr sz="1800" b="1">
                <a:solidFill>
                  <a:schemeClr val="bg1"/>
                </a:solidFill>
              </a:defRPr>
            </a:lvl1pPr>
            <a:lvl2pPr marL="197107" indent="-197107">
              <a:spcBef>
                <a:spcPts val="333"/>
              </a:spcBef>
              <a:spcAft>
                <a:spcPts val="333"/>
              </a:spcAft>
              <a:buFont typeface="Arial" panose="020B0604020202020204" pitchFamily="34" charset="0"/>
              <a:buChar char="•"/>
              <a:defRPr sz="1800">
                <a:solidFill>
                  <a:schemeClr val="bg1"/>
                </a:solidFill>
              </a:defRPr>
            </a:lvl2pPr>
            <a:lvl3pPr marL="480200" indent="-228856" defTabSz="480200">
              <a:spcBef>
                <a:spcPts val="0"/>
              </a:spcBef>
              <a:buClrTx/>
              <a:buFont typeface="Arial" panose="020B0604020202020204" pitchFamily="34" charset="0"/>
              <a:buChar char="–"/>
              <a:defRPr sz="1600">
                <a:solidFill>
                  <a:schemeClr val="bg1"/>
                </a:solidFill>
              </a:defRPr>
            </a:lvl3pPr>
            <a:lvl4pPr marL="662755" indent="-182555">
              <a:spcBef>
                <a:spcPts val="333"/>
              </a:spcBef>
              <a:buFont typeface="Arial" panose="020B0604020202020204" pitchFamily="34" charset="0"/>
              <a:buChar char="•"/>
              <a:tabLst>
                <a:tab pos="662755" algn="l"/>
              </a:tabLst>
              <a:defRPr sz="1400"/>
            </a:lvl4pPr>
            <a:lvl5pPr marL="903516" indent="-240761">
              <a:spcBef>
                <a:spcPts val="333"/>
              </a:spcBef>
              <a:buFont typeface="Arial" panose="020B0604020202020204" pitchFamily="34" charset="0"/>
              <a:buChar char="–"/>
              <a:tabLst>
                <a:tab pos="959077" algn="l"/>
              </a:tabLst>
              <a:defRPr sz="1200"/>
            </a:lvl5pPr>
          </a:lstStyle>
          <a:p>
            <a:pPr lvl="0"/>
            <a:r>
              <a:rPr lang="en-US"/>
              <a:t>Click to edit Master text styles</a:t>
            </a:r>
          </a:p>
          <a:p>
            <a:pPr lvl="1"/>
            <a:r>
              <a:rPr lang="en-US"/>
              <a:t>Second level</a:t>
            </a:r>
          </a:p>
          <a:p>
            <a:pPr lvl="2"/>
            <a:r>
              <a:rPr lang="en-US"/>
              <a:t>Third level</a:t>
            </a:r>
          </a:p>
        </p:txBody>
      </p:sp>
      <p:sp>
        <p:nvSpPr>
          <p:cNvPr id="22" name="Date Placeholder 3">
            <a:extLst>
              <a:ext uri="{FF2B5EF4-FFF2-40B4-BE49-F238E27FC236}">
                <a16:creationId xmlns:a16="http://schemas.microsoft.com/office/drawing/2014/main" id="{8179B326-E8A9-834A-AF32-DD28D94B55E2}"/>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7F29F7EF-CED0-3740-BA3B-8742C0B45997}" type="datetime4">
              <a:rPr lang="en-US" smtClean="0"/>
              <a:t>March 19, 2024</a:t>
            </a:fld>
            <a:endParaRPr lang="en-US" dirty="0"/>
          </a:p>
        </p:txBody>
      </p:sp>
      <p:sp>
        <p:nvSpPr>
          <p:cNvPr id="23" name="Footer Placeholder 4">
            <a:extLst>
              <a:ext uri="{FF2B5EF4-FFF2-40B4-BE49-F238E27FC236}">
                <a16:creationId xmlns:a16="http://schemas.microsoft.com/office/drawing/2014/main" id="{34DE0CE9-35CF-4843-BC05-7BAC58F488DF}"/>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24" name="Slide Number Placeholder 3">
            <a:extLst>
              <a:ext uri="{FF2B5EF4-FFF2-40B4-BE49-F238E27FC236}">
                <a16:creationId xmlns:a16="http://schemas.microsoft.com/office/drawing/2014/main" id="{3C4E4DBF-FB2D-9D4E-AA23-8B2D79F233DB}"/>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25" name="Straight Connector 24">
            <a:extLst>
              <a:ext uri="{FF2B5EF4-FFF2-40B4-BE49-F238E27FC236}">
                <a16:creationId xmlns:a16="http://schemas.microsoft.com/office/drawing/2014/main" id="{E2C5895B-AC72-EE49-AA0E-32DD16BEE98E}"/>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5455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600">
          <p15:clr>
            <a:srgbClr val="FBAE40"/>
          </p15:clr>
        </p15:guide>
        <p15:guide id="1" orient="horz" pos="2160">
          <p15:clr>
            <a:srgbClr val="FBAE40"/>
          </p15:clr>
        </p15:guide>
        <p15:guide id="2" pos="3840">
          <p15:clr>
            <a:srgbClr val="FBAE40"/>
          </p15:clr>
        </p15:guide>
        <p15:guide id="3" pos="320">
          <p15:clr>
            <a:srgbClr val="FBAE40"/>
          </p15:clr>
        </p15:guide>
        <p15:guide id="4" orient="horz"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76E897E-0625-1648-BB71-EDA3310BAC1E}"/>
              </a:ext>
            </a:extLst>
          </p:cNvPr>
          <p:cNvSpPr/>
          <p:nvPr userDrawn="1"/>
        </p:nvSpPr>
        <p:spPr>
          <a:xfrm>
            <a:off x="0" y="-274"/>
            <a:ext cx="12192484" cy="6858272"/>
          </a:xfrm>
          <a:prstGeom prst="rect">
            <a:avLst/>
          </a:prstGeom>
          <a:gradFill flip="none" rotWithShape="1">
            <a:gsLst>
              <a:gs pos="57000">
                <a:srgbClr val="386CBA"/>
              </a:gs>
              <a:gs pos="0">
                <a:srgbClr val="002855"/>
              </a:gs>
              <a:gs pos="100000">
                <a:schemeClr val="accent2"/>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E"/>
              </a:solidFill>
            </a:endParaRPr>
          </a:p>
        </p:txBody>
      </p:sp>
      <p:pic>
        <p:nvPicPr>
          <p:cNvPr id="15" name="Picture 14">
            <a:extLst>
              <a:ext uri="{FF2B5EF4-FFF2-40B4-BE49-F238E27FC236}">
                <a16:creationId xmlns:a16="http://schemas.microsoft.com/office/drawing/2014/main" id="{A86B5AB1-5A87-4947-AFA7-FEFB3499279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274"/>
            <a:ext cx="8444938" cy="6858273"/>
          </a:xfrm>
          <a:prstGeom prst="rect">
            <a:avLst/>
          </a:prstGeom>
        </p:spPr>
      </p:pic>
      <p:sp>
        <p:nvSpPr>
          <p:cNvPr id="11" name="Content Placeholder 17"/>
          <p:cNvSpPr>
            <a:spLocks noGrp="1"/>
          </p:cNvSpPr>
          <p:nvPr>
            <p:ph sz="quarter" idx="14" hasCustomPrompt="1"/>
          </p:nvPr>
        </p:nvSpPr>
        <p:spPr>
          <a:xfrm>
            <a:off x="2653695" y="4328583"/>
            <a:ext cx="5403998" cy="603250"/>
          </a:xfrm>
          <a:prstGeom prst="rect">
            <a:avLst/>
          </a:prstGeom>
        </p:spPr>
        <p:txBody>
          <a:bodyPr anchor="t">
            <a:noAutofit/>
          </a:bodyPr>
          <a:lstStyle>
            <a:lvl1pPr marL="190492" indent="-190492">
              <a:spcBef>
                <a:spcPts val="0"/>
              </a:spcBef>
              <a:spcAft>
                <a:spcPts val="333"/>
              </a:spcAft>
              <a:buFontTx/>
              <a:buNone/>
              <a:defRPr sz="1400" b="1">
                <a:solidFill>
                  <a:srgbClr val="FFFFFE"/>
                </a:solidFill>
              </a:defRPr>
            </a:lvl1pPr>
            <a:lvl2pPr marL="0" indent="0">
              <a:spcBef>
                <a:spcPts val="0"/>
              </a:spcBef>
              <a:spcAft>
                <a:spcPts val="333"/>
              </a:spcAft>
              <a:buFontTx/>
              <a:buNone/>
              <a:defRPr sz="1333" b="1">
                <a:solidFill>
                  <a:schemeClr val="bg1"/>
                </a:solidFill>
              </a:defRPr>
            </a:lvl2pPr>
            <a:lvl3pPr marL="624392" indent="-190492">
              <a:spcBef>
                <a:spcPts val="0"/>
              </a:spcBef>
              <a:spcAft>
                <a:spcPts val="500"/>
              </a:spcAft>
              <a:buFontTx/>
              <a:buNone/>
              <a:defRPr sz="1833"/>
            </a:lvl3pPr>
            <a:lvl4pPr marL="857216" indent="-232824">
              <a:spcBef>
                <a:spcPts val="0"/>
              </a:spcBef>
              <a:spcAft>
                <a:spcPts val="500"/>
              </a:spcAft>
              <a:buFontTx/>
              <a:buNone/>
              <a:defRPr sz="1833"/>
            </a:lvl4pPr>
            <a:lvl5pPr marL="1047708" indent="-190492">
              <a:spcBef>
                <a:spcPts val="0"/>
              </a:spcBef>
              <a:spcAft>
                <a:spcPts val="500"/>
              </a:spcAft>
              <a:buFontTx/>
              <a:buNone/>
              <a:defRPr sz="1833"/>
            </a:lvl5pPr>
          </a:lstStyle>
          <a:p>
            <a:pPr lvl="0"/>
            <a:r>
              <a:rPr lang="en-US" dirty="0"/>
              <a:t>Click to edit master text styles</a:t>
            </a:r>
          </a:p>
        </p:txBody>
      </p:sp>
      <p:sp>
        <p:nvSpPr>
          <p:cNvPr id="12" name="Title 11"/>
          <p:cNvSpPr>
            <a:spLocks noGrp="1"/>
          </p:cNvSpPr>
          <p:nvPr>
            <p:ph type="title" hasCustomPrompt="1"/>
          </p:nvPr>
        </p:nvSpPr>
        <p:spPr>
          <a:xfrm>
            <a:off x="2626180" y="1241779"/>
            <a:ext cx="8974506" cy="2282473"/>
          </a:xfrm>
          <a:prstGeom prst="rect">
            <a:avLst/>
          </a:prstGeom>
        </p:spPr>
        <p:txBody>
          <a:bodyPr anchor="b">
            <a:noAutofit/>
          </a:bodyPr>
          <a:lstStyle>
            <a:lvl1pPr algn="l">
              <a:lnSpc>
                <a:spcPts val="4533"/>
              </a:lnSpc>
              <a:defRPr sz="36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2636763" y="3564466"/>
            <a:ext cx="8974506" cy="579967"/>
          </a:xfrm>
          <a:prstGeom prst="rect">
            <a:avLst/>
          </a:prstGeom>
        </p:spPr>
        <p:txBody>
          <a:bodyPr>
            <a:noAutofit/>
          </a:bodyPr>
          <a:lstStyle>
            <a:lvl1pPr marL="0" indent="0" algn="l">
              <a:buNone/>
              <a:defRPr sz="2400">
                <a:solidFill>
                  <a:srgbClr val="FFFFFF"/>
                </a:solidFill>
              </a:defRPr>
            </a:lvl1pPr>
            <a:lvl2pPr marL="544237" indent="0" algn="ctr">
              <a:buNone/>
              <a:defRPr>
                <a:solidFill>
                  <a:schemeClr val="tx1">
                    <a:tint val="75000"/>
                  </a:schemeClr>
                </a:solidFill>
              </a:defRPr>
            </a:lvl2pPr>
            <a:lvl3pPr marL="1088473" indent="0" algn="ctr">
              <a:buNone/>
              <a:defRPr>
                <a:solidFill>
                  <a:schemeClr val="tx1">
                    <a:tint val="75000"/>
                  </a:schemeClr>
                </a:solidFill>
              </a:defRPr>
            </a:lvl3pPr>
            <a:lvl4pPr marL="1632711" indent="0" algn="ctr">
              <a:buNone/>
              <a:defRPr>
                <a:solidFill>
                  <a:schemeClr val="tx1">
                    <a:tint val="75000"/>
                  </a:schemeClr>
                </a:solidFill>
              </a:defRPr>
            </a:lvl4pPr>
            <a:lvl5pPr marL="2176947" indent="0" algn="ctr">
              <a:buNone/>
              <a:defRPr>
                <a:solidFill>
                  <a:schemeClr val="tx1">
                    <a:tint val="75000"/>
                  </a:schemeClr>
                </a:solidFill>
              </a:defRPr>
            </a:lvl5pPr>
            <a:lvl6pPr marL="2721184" indent="0" algn="ctr">
              <a:buNone/>
              <a:defRPr>
                <a:solidFill>
                  <a:schemeClr val="tx1">
                    <a:tint val="75000"/>
                  </a:schemeClr>
                </a:solidFill>
              </a:defRPr>
            </a:lvl6pPr>
            <a:lvl7pPr marL="3265420" indent="0" algn="ctr">
              <a:buNone/>
              <a:defRPr>
                <a:solidFill>
                  <a:schemeClr val="tx1">
                    <a:tint val="75000"/>
                  </a:schemeClr>
                </a:solidFill>
              </a:defRPr>
            </a:lvl7pPr>
            <a:lvl8pPr marL="3809657" indent="0" algn="ctr">
              <a:buNone/>
              <a:defRPr>
                <a:solidFill>
                  <a:schemeClr val="tx1">
                    <a:tint val="75000"/>
                  </a:schemeClr>
                </a:solidFill>
              </a:defRPr>
            </a:lvl8pPr>
            <a:lvl9pPr marL="4353894" indent="0" algn="ctr">
              <a:buNone/>
              <a:defRPr>
                <a:solidFill>
                  <a:schemeClr val="tx1">
                    <a:tint val="75000"/>
                  </a:schemeClr>
                </a:solidFill>
              </a:defRPr>
            </a:lvl9pPr>
          </a:lstStyle>
          <a:p>
            <a:r>
              <a:rPr lang="en-US" dirty="0"/>
              <a:t>Click to edit master subtitle style</a:t>
            </a:r>
          </a:p>
        </p:txBody>
      </p:sp>
      <p:pic>
        <p:nvPicPr>
          <p:cNvPr id="6" name="Picture 5"/>
          <p:cNvPicPr>
            <a:picLocks noChangeAspect="1"/>
          </p:cNvPicPr>
          <p:nvPr userDrawn="1"/>
        </p:nvPicPr>
        <p:blipFill>
          <a:blip r:embed="rId3"/>
          <a:stretch>
            <a:fillRect/>
          </a:stretch>
        </p:blipFill>
        <p:spPr>
          <a:xfrm>
            <a:off x="9937850" y="318429"/>
            <a:ext cx="1662836" cy="478873"/>
          </a:xfrm>
          <a:prstGeom prst="rect">
            <a:avLst/>
          </a:prstGeom>
        </p:spPr>
      </p:pic>
      <p:sp>
        <p:nvSpPr>
          <p:cNvPr id="8" name="Freeform 7"/>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Tree>
    <p:extLst>
      <p:ext uri="{BB962C8B-B14F-4D97-AF65-F5344CB8AC3E}">
        <p14:creationId xmlns:p14="http://schemas.microsoft.com/office/powerpoint/2010/main" val="782201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Option8C">
    <p:spTree>
      <p:nvGrpSpPr>
        <p:cNvPr id="1" name=""/>
        <p:cNvGrpSpPr/>
        <p:nvPr/>
      </p:nvGrpSpPr>
      <p:grpSpPr>
        <a:xfrm>
          <a:off x="0" y="0"/>
          <a:ext cx="0" cy="0"/>
          <a:chOff x="0" y="0"/>
          <a:chExt cx="0" cy="0"/>
        </a:xfrm>
      </p:grpSpPr>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6" name="Title 11"/>
          <p:cNvSpPr>
            <a:spLocks noGrp="1"/>
          </p:cNvSpPr>
          <p:nvPr>
            <p:ph type="title" hasCustomPrompt="1"/>
          </p:nvPr>
        </p:nvSpPr>
        <p:spPr>
          <a:xfrm>
            <a:off x="514445" y="455649"/>
            <a:ext cx="9363334" cy="1316933"/>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9" name="Content Placeholder 11"/>
          <p:cNvSpPr>
            <a:spLocks noGrp="1"/>
          </p:cNvSpPr>
          <p:nvPr>
            <p:ph sz="quarter" idx="15"/>
          </p:nvPr>
        </p:nvSpPr>
        <p:spPr>
          <a:xfrm>
            <a:off x="508002" y="2132279"/>
            <a:ext cx="3397250" cy="4044534"/>
          </a:xfrm>
          <a:prstGeom prst="rect">
            <a:avLst/>
          </a:prstGeom>
        </p:spPr>
        <p:txBody>
          <a:bodyPr lIns="0" tIns="0" rIns="0" bIns="0"/>
          <a:lstStyle>
            <a:lvl1pPr marL="0" indent="0">
              <a:lnSpc>
                <a:spcPts val="3167"/>
              </a:lnSpc>
              <a:spcBef>
                <a:spcPts val="500"/>
              </a:spcBef>
              <a:spcAft>
                <a:spcPts val="1000"/>
              </a:spcAft>
              <a:buNone/>
              <a:defRPr sz="2400" b="0">
                <a:solidFill>
                  <a:schemeClr val="accent1"/>
                </a:solidFill>
              </a:defRPr>
            </a:lvl1pPr>
            <a:lvl2pPr marL="0" indent="0">
              <a:spcBef>
                <a:spcPts val="500"/>
              </a:spcBef>
              <a:spcAft>
                <a:spcPts val="500"/>
              </a:spcAft>
              <a:buFont typeface="Arial" panose="020B0604020202020204" pitchFamily="34" charset="0"/>
              <a:buNone/>
              <a:defRPr sz="1800">
                <a:solidFill>
                  <a:schemeClr val="tx1"/>
                </a:solidFill>
              </a:defRPr>
            </a:lvl2pPr>
            <a:lvl3pPr marL="197107" indent="-186524" defTabSz="480200">
              <a:spcBef>
                <a:spcPts val="500"/>
              </a:spcBef>
              <a:buClrTx/>
              <a:buFont typeface="Arial" panose="020B0604020202020204" pitchFamily="34" charset="0"/>
              <a:buChar char="•"/>
              <a:defRPr sz="1667"/>
            </a:lvl3pPr>
            <a:lvl4pPr marL="423316" indent="-182555">
              <a:spcBef>
                <a:spcPts val="333"/>
              </a:spcBef>
              <a:buFont typeface="Arial" panose="020B0604020202020204" pitchFamily="34" charset="0"/>
              <a:buChar char="–"/>
              <a:tabLst>
                <a:tab pos="662755" algn="l"/>
              </a:tabLst>
              <a:defRPr sz="1500"/>
            </a:lvl4pPr>
            <a:lvl5pPr marL="578092" indent="-156098">
              <a:spcBef>
                <a:spcPts val="333"/>
              </a:spcBef>
              <a:buFont typeface="Arial" panose="020B0604020202020204" pitchFamily="34" charset="0"/>
              <a:buChar char="•"/>
              <a:tabLst>
                <a:tab pos="578092" algn="l"/>
              </a:tabLst>
              <a:defRPr sz="1333"/>
            </a:lvl5pPr>
          </a:lstStyle>
          <a:p>
            <a:pPr lvl="0"/>
            <a:r>
              <a:rPr lang="en-US"/>
              <a:t>Click to edit Master text styles</a:t>
            </a:r>
          </a:p>
          <a:p>
            <a:pPr lvl="1"/>
            <a:r>
              <a:rPr lang="en-US"/>
              <a:t>Second level</a:t>
            </a:r>
          </a:p>
        </p:txBody>
      </p:sp>
      <p:sp>
        <p:nvSpPr>
          <p:cNvPr id="8" name="Date Placeholder 3">
            <a:extLst>
              <a:ext uri="{FF2B5EF4-FFF2-40B4-BE49-F238E27FC236}">
                <a16:creationId xmlns:a16="http://schemas.microsoft.com/office/drawing/2014/main" id="{B8752BB5-3CE0-644E-B5E4-4728954AF198}"/>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9" name="Footer Placeholder 4">
            <a:extLst>
              <a:ext uri="{FF2B5EF4-FFF2-40B4-BE49-F238E27FC236}">
                <a16:creationId xmlns:a16="http://schemas.microsoft.com/office/drawing/2014/main" id="{DD9323C9-ACE9-2242-BFED-D3F3A45AD018}"/>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0" name="Slide Number Placeholder 3">
            <a:extLst>
              <a:ext uri="{FF2B5EF4-FFF2-40B4-BE49-F238E27FC236}">
                <a16:creationId xmlns:a16="http://schemas.microsoft.com/office/drawing/2014/main" id="{98698322-A09D-C14D-9DE5-EA7F7FA032C5}"/>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1" name="Straight Connector 10">
            <a:extLst>
              <a:ext uri="{FF2B5EF4-FFF2-40B4-BE49-F238E27FC236}">
                <a16:creationId xmlns:a16="http://schemas.microsoft.com/office/drawing/2014/main" id="{626B1D74-9F15-7A4A-B105-6B27404CBD78}"/>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7341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_Option9">
    <p:spTree>
      <p:nvGrpSpPr>
        <p:cNvPr id="1" name=""/>
        <p:cNvGrpSpPr/>
        <p:nvPr/>
      </p:nvGrpSpPr>
      <p:grpSpPr>
        <a:xfrm>
          <a:off x="0" y="0"/>
          <a:ext cx="0" cy="0"/>
          <a:chOff x="0" y="0"/>
          <a:chExt cx="0" cy="0"/>
        </a:xfrm>
      </p:grpSpPr>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4" name="Title 11"/>
          <p:cNvSpPr>
            <a:spLocks noGrp="1"/>
          </p:cNvSpPr>
          <p:nvPr>
            <p:ph type="title" hasCustomPrompt="1"/>
          </p:nvPr>
        </p:nvSpPr>
        <p:spPr>
          <a:xfrm>
            <a:off x="514445" y="455649"/>
            <a:ext cx="9363334" cy="1316933"/>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6" name="Subtitle 2"/>
          <p:cNvSpPr>
            <a:spLocks noGrp="1"/>
          </p:cNvSpPr>
          <p:nvPr>
            <p:ph type="subTitle" idx="1" hasCustomPrompt="1"/>
          </p:nvPr>
        </p:nvSpPr>
        <p:spPr>
          <a:xfrm>
            <a:off x="514445" y="1771234"/>
            <a:ext cx="11197569" cy="947410"/>
          </a:xfrm>
          <a:prstGeom prst="rect">
            <a:avLst/>
          </a:prstGeom>
        </p:spPr>
        <p:txBody>
          <a:bodyPr lIns="0" tIns="0" rIns="0" bIns="0" anchor="t">
            <a:noAutofit/>
          </a:bodyPr>
          <a:lstStyle>
            <a:lvl1pPr marL="0" indent="0" algn="l">
              <a:buNone/>
              <a:defRPr sz="2400" b="0">
                <a:solidFill>
                  <a:schemeClr val="accent1"/>
                </a:solidFill>
              </a:defRPr>
            </a:lvl1pPr>
            <a:lvl2pPr marL="544237" indent="0" algn="ctr">
              <a:buNone/>
              <a:defRPr>
                <a:solidFill>
                  <a:schemeClr val="tx1">
                    <a:tint val="75000"/>
                  </a:schemeClr>
                </a:solidFill>
              </a:defRPr>
            </a:lvl2pPr>
            <a:lvl3pPr marL="1088473" indent="0" algn="ctr">
              <a:buNone/>
              <a:defRPr>
                <a:solidFill>
                  <a:schemeClr val="tx1">
                    <a:tint val="75000"/>
                  </a:schemeClr>
                </a:solidFill>
              </a:defRPr>
            </a:lvl3pPr>
            <a:lvl4pPr marL="1632711" indent="0" algn="ctr">
              <a:buNone/>
              <a:defRPr>
                <a:solidFill>
                  <a:schemeClr val="tx1">
                    <a:tint val="75000"/>
                  </a:schemeClr>
                </a:solidFill>
              </a:defRPr>
            </a:lvl4pPr>
            <a:lvl5pPr marL="2176947" indent="0" algn="ctr">
              <a:buNone/>
              <a:defRPr>
                <a:solidFill>
                  <a:schemeClr val="tx1">
                    <a:tint val="75000"/>
                  </a:schemeClr>
                </a:solidFill>
              </a:defRPr>
            </a:lvl5pPr>
            <a:lvl6pPr marL="2721184" indent="0" algn="ctr">
              <a:buNone/>
              <a:defRPr>
                <a:solidFill>
                  <a:schemeClr val="tx1">
                    <a:tint val="75000"/>
                  </a:schemeClr>
                </a:solidFill>
              </a:defRPr>
            </a:lvl6pPr>
            <a:lvl7pPr marL="3265420" indent="0" algn="ctr">
              <a:buNone/>
              <a:defRPr>
                <a:solidFill>
                  <a:schemeClr val="tx1">
                    <a:tint val="75000"/>
                  </a:schemeClr>
                </a:solidFill>
              </a:defRPr>
            </a:lvl7pPr>
            <a:lvl8pPr marL="3809657" indent="0" algn="ctr">
              <a:buNone/>
              <a:defRPr>
                <a:solidFill>
                  <a:schemeClr val="tx1">
                    <a:tint val="75000"/>
                  </a:schemeClr>
                </a:solidFill>
              </a:defRPr>
            </a:lvl8pPr>
            <a:lvl9pPr marL="4353894" indent="0" algn="ctr">
              <a:buNone/>
              <a:defRPr>
                <a:solidFill>
                  <a:schemeClr val="tx1">
                    <a:tint val="75000"/>
                  </a:schemeClr>
                </a:solidFill>
              </a:defRPr>
            </a:lvl9pPr>
          </a:lstStyle>
          <a:p>
            <a:r>
              <a:rPr lang="en-US" dirty="0"/>
              <a:t>Click to edit master subtitle style</a:t>
            </a:r>
          </a:p>
        </p:txBody>
      </p:sp>
      <p:sp>
        <p:nvSpPr>
          <p:cNvPr id="8" name="Date Placeholder 3">
            <a:extLst>
              <a:ext uri="{FF2B5EF4-FFF2-40B4-BE49-F238E27FC236}">
                <a16:creationId xmlns:a16="http://schemas.microsoft.com/office/drawing/2014/main" id="{52762658-382C-174D-8C26-CFD811D08EBA}"/>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9" name="Footer Placeholder 4">
            <a:extLst>
              <a:ext uri="{FF2B5EF4-FFF2-40B4-BE49-F238E27FC236}">
                <a16:creationId xmlns:a16="http://schemas.microsoft.com/office/drawing/2014/main" id="{943CAF29-035F-B744-85B9-56F3B83FA22C}"/>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0" name="Slide Number Placeholder 3">
            <a:extLst>
              <a:ext uri="{FF2B5EF4-FFF2-40B4-BE49-F238E27FC236}">
                <a16:creationId xmlns:a16="http://schemas.microsoft.com/office/drawing/2014/main" id="{1BC5CB97-97CC-2F4D-B6D1-579AA32ADA53}"/>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1" name="Straight Connector 10">
            <a:extLst>
              <a:ext uri="{FF2B5EF4-FFF2-40B4-BE49-F238E27FC236}">
                <a16:creationId xmlns:a16="http://schemas.microsoft.com/office/drawing/2014/main" id="{AC128FEA-C67F-3047-8D00-6AFF880684C7}"/>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627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_Option10">
    <p:spTree>
      <p:nvGrpSpPr>
        <p:cNvPr id="1" name=""/>
        <p:cNvGrpSpPr/>
        <p:nvPr/>
      </p:nvGrpSpPr>
      <p:grpSpPr>
        <a:xfrm>
          <a:off x="0" y="0"/>
          <a:ext cx="0" cy="0"/>
          <a:chOff x="0" y="0"/>
          <a:chExt cx="0" cy="0"/>
        </a:xfrm>
      </p:grpSpPr>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9" name="Text Placeholder 18"/>
          <p:cNvSpPr>
            <a:spLocks noGrp="1"/>
          </p:cNvSpPr>
          <p:nvPr>
            <p:ph type="body" sz="quarter" idx="15" hasCustomPrompt="1"/>
          </p:nvPr>
        </p:nvSpPr>
        <p:spPr>
          <a:xfrm>
            <a:off x="494749" y="2594233"/>
            <a:ext cx="2666999" cy="861315"/>
          </a:xfrm>
          <a:prstGeom prst="rect">
            <a:avLst/>
          </a:prstGeom>
          <a:gradFill flip="none" rotWithShape="1">
            <a:gsLst>
              <a:gs pos="57000">
                <a:srgbClr val="386CBA"/>
              </a:gs>
              <a:gs pos="0">
                <a:srgbClr val="002855"/>
              </a:gs>
              <a:gs pos="100000">
                <a:schemeClr val="accent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buNone/>
              <a:defRPr lang="en-US" sz="1600" kern="1200" dirty="0">
                <a:solidFill>
                  <a:srgbClr val="FFFFFE"/>
                </a:solidFill>
                <a:latin typeface="+mn-lt"/>
                <a:ea typeface="+mn-ea"/>
                <a:cs typeface="+mn-cs"/>
              </a:defRPr>
            </a:lvl1pPr>
          </a:lstStyle>
          <a:p>
            <a:pPr marL="95246" lvl="0" indent="0" algn="l" defTabSz="544237" rtl="0" eaLnBrk="1" latinLnBrk="0" hangingPunct="1">
              <a:spcBef>
                <a:spcPct val="20000"/>
              </a:spcBef>
              <a:buFontTx/>
              <a:buNone/>
            </a:pPr>
            <a:r>
              <a:rPr lang="en-US" dirty="0"/>
              <a:t>Click to edit master text styles</a:t>
            </a:r>
          </a:p>
        </p:txBody>
      </p:sp>
      <p:sp>
        <p:nvSpPr>
          <p:cNvPr id="17" name="Title 11"/>
          <p:cNvSpPr>
            <a:spLocks noGrp="1"/>
          </p:cNvSpPr>
          <p:nvPr>
            <p:ph type="title" hasCustomPrompt="1"/>
          </p:nvPr>
        </p:nvSpPr>
        <p:spPr>
          <a:xfrm>
            <a:off x="514445" y="455648"/>
            <a:ext cx="9363334" cy="1142783"/>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6" name="Text Placeholder 5"/>
          <p:cNvSpPr>
            <a:spLocks noGrp="1"/>
          </p:cNvSpPr>
          <p:nvPr>
            <p:ph type="body" sz="quarter" idx="23"/>
          </p:nvPr>
        </p:nvSpPr>
        <p:spPr>
          <a:xfrm>
            <a:off x="514615" y="1889125"/>
            <a:ext cx="2645833" cy="554303"/>
          </a:xfrm>
          <a:prstGeom prst="rect">
            <a:avLst/>
          </a:prstGeom>
        </p:spPr>
        <p:txBody>
          <a:bodyPr lIns="0" tIns="0" rIns="0" bIns="0" anchor="t" anchorCtr="0"/>
          <a:lstStyle>
            <a:lvl1pPr marL="0" indent="0">
              <a:spcBef>
                <a:spcPts val="0"/>
              </a:spcBef>
              <a:buNone/>
              <a:defRPr sz="1600" b="1">
                <a:solidFill>
                  <a:schemeClr val="accent1"/>
                </a:solidFill>
              </a:defRPr>
            </a:lvl1pPr>
            <a:lvl2pPr>
              <a:defRPr sz="1667"/>
            </a:lvl2pPr>
            <a:lvl3pPr>
              <a:defRPr sz="1667"/>
            </a:lvl3pPr>
            <a:lvl4pPr>
              <a:defRPr sz="1667"/>
            </a:lvl4pPr>
            <a:lvl5pPr>
              <a:defRPr sz="1667"/>
            </a:lvl5pPr>
          </a:lstStyle>
          <a:p>
            <a:pPr lvl="0"/>
            <a:r>
              <a:rPr lang="en-US"/>
              <a:t>Click to edit Master text styles</a:t>
            </a:r>
          </a:p>
        </p:txBody>
      </p:sp>
      <p:sp>
        <p:nvSpPr>
          <p:cNvPr id="28" name="Text Placeholder 5"/>
          <p:cNvSpPr>
            <a:spLocks noGrp="1"/>
          </p:cNvSpPr>
          <p:nvPr>
            <p:ph type="body" sz="quarter" idx="24"/>
          </p:nvPr>
        </p:nvSpPr>
        <p:spPr>
          <a:xfrm>
            <a:off x="3340366" y="1889125"/>
            <a:ext cx="8371417" cy="554303"/>
          </a:xfrm>
          <a:prstGeom prst="rect">
            <a:avLst/>
          </a:prstGeom>
        </p:spPr>
        <p:txBody>
          <a:bodyPr lIns="0" tIns="0" rIns="0" bIns="0" anchor="t" anchorCtr="0"/>
          <a:lstStyle>
            <a:lvl1pPr marL="0" indent="0">
              <a:spcBef>
                <a:spcPts val="0"/>
              </a:spcBef>
              <a:buNone/>
              <a:defRPr sz="1600" b="1"/>
            </a:lvl1pPr>
            <a:lvl2pPr>
              <a:defRPr sz="1667"/>
            </a:lvl2pPr>
            <a:lvl3pPr>
              <a:defRPr sz="1667"/>
            </a:lvl3pPr>
            <a:lvl4pPr>
              <a:defRPr sz="1667"/>
            </a:lvl4pPr>
            <a:lvl5pPr>
              <a:defRPr sz="1667"/>
            </a:lvl5pPr>
          </a:lstStyle>
          <a:p>
            <a:pPr lvl="0"/>
            <a:r>
              <a:rPr lang="en-US"/>
              <a:t>Click to edit Master text styles</a:t>
            </a:r>
          </a:p>
        </p:txBody>
      </p:sp>
      <p:sp>
        <p:nvSpPr>
          <p:cNvPr id="8" name="Text Placeholder 7"/>
          <p:cNvSpPr>
            <a:spLocks noGrp="1"/>
          </p:cNvSpPr>
          <p:nvPr>
            <p:ph type="body" sz="quarter" idx="25"/>
          </p:nvPr>
        </p:nvSpPr>
        <p:spPr>
          <a:xfrm>
            <a:off x="3340366" y="2594240"/>
            <a:ext cx="8371417" cy="834760"/>
          </a:xfrm>
          <a:prstGeom prst="rect">
            <a:avLst/>
          </a:prstGeom>
        </p:spPr>
        <p:txBody>
          <a:bodyPr lIns="0" rIns="0"/>
          <a:lstStyle>
            <a:lvl1pPr marL="138901" indent="-138901">
              <a:buFont typeface="Arial" panose="020B0604020202020204" pitchFamily="34" charset="0"/>
              <a:buChar char="•"/>
              <a:tabLst>
                <a:tab pos="138901" algn="l"/>
              </a:tabLst>
              <a:defRPr sz="1600"/>
            </a:lvl1pPr>
            <a:lvl2pPr marL="387599" indent="-201075">
              <a:spcBef>
                <a:spcPts val="0"/>
              </a:spcBef>
              <a:tabLst>
                <a:tab pos="332039" algn="l"/>
              </a:tabLst>
              <a:defRPr sz="1400"/>
            </a:lvl2pPr>
          </a:lstStyle>
          <a:p>
            <a:pPr lvl="0"/>
            <a:r>
              <a:rPr lang="en-US"/>
              <a:t>Click to edit Master text styles</a:t>
            </a:r>
          </a:p>
          <a:p>
            <a:pPr lvl="1"/>
            <a:r>
              <a:rPr lang="en-US"/>
              <a:t>Second level</a:t>
            </a:r>
          </a:p>
        </p:txBody>
      </p:sp>
      <p:sp>
        <p:nvSpPr>
          <p:cNvPr id="29" name="Text Placeholder 18"/>
          <p:cNvSpPr>
            <a:spLocks noGrp="1"/>
          </p:cNvSpPr>
          <p:nvPr>
            <p:ph type="body" sz="quarter" idx="26" hasCustomPrompt="1"/>
          </p:nvPr>
        </p:nvSpPr>
        <p:spPr>
          <a:xfrm>
            <a:off x="494749" y="3579807"/>
            <a:ext cx="2666999" cy="861315"/>
          </a:xfrm>
          <a:prstGeom prst="rect">
            <a:avLst/>
          </a:prstGeom>
          <a:gradFill flip="none" rotWithShape="1">
            <a:gsLst>
              <a:gs pos="57000">
                <a:srgbClr val="386CBA"/>
              </a:gs>
              <a:gs pos="0">
                <a:srgbClr val="002855"/>
              </a:gs>
              <a:gs pos="100000">
                <a:schemeClr val="accent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a:defRPr lang="en-US" sz="1600" dirty="0">
                <a:solidFill>
                  <a:srgbClr val="FFFFFE"/>
                </a:solidFill>
              </a:defRPr>
            </a:lvl1pPr>
          </a:lstStyle>
          <a:p>
            <a:pPr marL="95246" lvl="0" indent="0">
              <a:buFontTx/>
              <a:buNone/>
            </a:pPr>
            <a:r>
              <a:rPr lang="en-US" dirty="0"/>
              <a:t>Click to edit master text styles</a:t>
            </a:r>
          </a:p>
        </p:txBody>
      </p:sp>
      <p:sp>
        <p:nvSpPr>
          <p:cNvPr id="30" name="Text Placeholder 7"/>
          <p:cNvSpPr>
            <a:spLocks noGrp="1"/>
          </p:cNvSpPr>
          <p:nvPr>
            <p:ph type="body" sz="quarter" idx="27"/>
          </p:nvPr>
        </p:nvSpPr>
        <p:spPr>
          <a:xfrm>
            <a:off x="3340366" y="3579813"/>
            <a:ext cx="8371417" cy="834760"/>
          </a:xfrm>
          <a:prstGeom prst="rect">
            <a:avLst/>
          </a:prstGeom>
        </p:spPr>
        <p:txBody>
          <a:bodyPr lIns="0" rIns="0"/>
          <a:lstStyle>
            <a:lvl1pPr marL="138901" indent="-138901">
              <a:buFont typeface="Arial" panose="020B0604020202020204" pitchFamily="34" charset="0"/>
              <a:buChar char="•"/>
              <a:tabLst>
                <a:tab pos="138901" algn="l"/>
              </a:tabLst>
              <a:defRPr sz="1600"/>
            </a:lvl1pPr>
            <a:lvl2pPr marL="387599" indent="-201075">
              <a:spcBef>
                <a:spcPts val="0"/>
              </a:spcBef>
              <a:tabLst>
                <a:tab pos="332039" algn="l"/>
              </a:tabLst>
              <a:defRPr sz="1400"/>
            </a:lvl2pPr>
          </a:lstStyle>
          <a:p>
            <a:pPr lvl="0"/>
            <a:r>
              <a:rPr lang="en-US"/>
              <a:t>Click to edit Master text styles</a:t>
            </a:r>
          </a:p>
          <a:p>
            <a:pPr lvl="1"/>
            <a:r>
              <a:rPr lang="en-US"/>
              <a:t>Second level</a:t>
            </a:r>
          </a:p>
        </p:txBody>
      </p:sp>
      <p:sp>
        <p:nvSpPr>
          <p:cNvPr id="31" name="Text Placeholder 18"/>
          <p:cNvSpPr>
            <a:spLocks noGrp="1"/>
          </p:cNvSpPr>
          <p:nvPr>
            <p:ph type="body" sz="quarter" idx="28" hasCustomPrompt="1"/>
          </p:nvPr>
        </p:nvSpPr>
        <p:spPr>
          <a:xfrm>
            <a:off x="494749" y="4585248"/>
            <a:ext cx="2666999" cy="861315"/>
          </a:xfrm>
          <a:prstGeom prst="rect">
            <a:avLst/>
          </a:prstGeom>
          <a:gradFill flip="none" rotWithShape="1">
            <a:gsLst>
              <a:gs pos="57000">
                <a:srgbClr val="386CBA"/>
              </a:gs>
              <a:gs pos="0">
                <a:srgbClr val="002855"/>
              </a:gs>
              <a:gs pos="100000">
                <a:schemeClr val="accent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a:defRPr lang="en-US" sz="1600" dirty="0">
                <a:solidFill>
                  <a:srgbClr val="FFFFFE"/>
                </a:solidFill>
              </a:defRPr>
            </a:lvl1pPr>
          </a:lstStyle>
          <a:p>
            <a:pPr marL="95246" lvl="0" indent="0">
              <a:buFontTx/>
              <a:buNone/>
            </a:pPr>
            <a:r>
              <a:rPr lang="en-US" dirty="0"/>
              <a:t>Click to edit master text styles</a:t>
            </a:r>
          </a:p>
        </p:txBody>
      </p:sp>
      <p:sp>
        <p:nvSpPr>
          <p:cNvPr id="32" name="Text Placeholder 7"/>
          <p:cNvSpPr>
            <a:spLocks noGrp="1"/>
          </p:cNvSpPr>
          <p:nvPr>
            <p:ph type="body" sz="quarter" idx="29"/>
          </p:nvPr>
        </p:nvSpPr>
        <p:spPr>
          <a:xfrm>
            <a:off x="3340366" y="4585255"/>
            <a:ext cx="8371417" cy="834760"/>
          </a:xfrm>
          <a:prstGeom prst="rect">
            <a:avLst/>
          </a:prstGeom>
        </p:spPr>
        <p:txBody>
          <a:bodyPr lIns="0" rIns="0"/>
          <a:lstStyle>
            <a:lvl1pPr marL="138901" indent="-138901">
              <a:buFont typeface="Arial" panose="020B0604020202020204" pitchFamily="34" charset="0"/>
              <a:buChar char="•"/>
              <a:tabLst>
                <a:tab pos="138901" algn="l"/>
              </a:tabLst>
              <a:defRPr sz="1600"/>
            </a:lvl1pPr>
            <a:lvl2pPr marL="387599" indent="-201075">
              <a:spcBef>
                <a:spcPts val="0"/>
              </a:spcBef>
              <a:tabLst>
                <a:tab pos="332039" algn="l"/>
              </a:tabLst>
              <a:defRPr sz="1400"/>
            </a:lvl2pPr>
          </a:lstStyle>
          <a:p>
            <a:pPr lvl="0"/>
            <a:r>
              <a:rPr lang="en-US"/>
              <a:t>Click to edit Master text styles</a:t>
            </a:r>
          </a:p>
          <a:p>
            <a:pPr lvl="1"/>
            <a:r>
              <a:rPr lang="en-US"/>
              <a:t>Second level</a:t>
            </a:r>
          </a:p>
        </p:txBody>
      </p:sp>
      <p:sp>
        <p:nvSpPr>
          <p:cNvPr id="16" name="Date Placeholder 3">
            <a:extLst>
              <a:ext uri="{FF2B5EF4-FFF2-40B4-BE49-F238E27FC236}">
                <a16:creationId xmlns:a16="http://schemas.microsoft.com/office/drawing/2014/main" id="{18458AEA-F910-6E4B-ACB8-443D44267E6E}"/>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18" name="Footer Placeholder 4">
            <a:extLst>
              <a:ext uri="{FF2B5EF4-FFF2-40B4-BE49-F238E27FC236}">
                <a16:creationId xmlns:a16="http://schemas.microsoft.com/office/drawing/2014/main" id="{EEC26ED3-35D5-F647-B5CE-C627109B98FA}"/>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20" name="Slide Number Placeholder 3">
            <a:extLst>
              <a:ext uri="{FF2B5EF4-FFF2-40B4-BE49-F238E27FC236}">
                <a16:creationId xmlns:a16="http://schemas.microsoft.com/office/drawing/2014/main" id="{08018F97-473F-E044-9CB8-85D7BCFD7D55}"/>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21" name="Straight Connector 20">
            <a:extLst>
              <a:ext uri="{FF2B5EF4-FFF2-40B4-BE49-F238E27FC236}">
                <a16:creationId xmlns:a16="http://schemas.microsoft.com/office/drawing/2014/main" id="{D5DC8017-E9B4-F64E-993C-7EDF3FB96BAC}"/>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ntent_Option1 - no Bars">
    <p:spTree>
      <p:nvGrpSpPr>
        <p:cNvPr id="1" name=""/>
        <p:cNvGrpSpPr/>
        <p:nvPr/>
      </p:nvGrpSpPr>
      <p:grpSpPr>
        <a:xfrm>
          <a:off x="0" y="0"/>
          <a:ext cx="0" cy="0"/>
          <a:chOff x="0" y="0"/>
          <a:chExt cx="0" cy="0"/>
        </a:xfrm>
      </p:grpSpPr>
      <p:sp>
        <p:nvSpPr>
          <p:cNvPr id="32" name="Rectangle 9">
            <a:extLst>
              <a:ext uri="{FF2B5EF4-FFF2-40B4-BE49-F238E27FC236}">
                <a16:creationId xmlns:a16="http://schemas.microsoft.com/office/drawing/2014/main" id="{DF093374-D771-EA49-9BBB-732282DADDD7}"/>
              </a:ext>
            </a:extLst>
          </p:cNvPr>
          <p:cNvSpPr/>
          <p:nvPr userDrawn="1"/>
        </p:nvSpPr>
        <p:spPr>
          <a:xfrm>
            <a:off x="-2" y="1745052"/>
            <a:ext cx="3084023" cy="1190902"/>
          </a:xfrm>
          <a:custGeom>
            <a:avLst/>
            <a:gdLst>
              <a:gd name="connsiteX0" fmla="*/ 0 w 3687765"/>
              <a:gd name="connsiteY0" fmla="*/ 0 h 1429082"/>
              <a:gd name="connsiteX1" fmla="*/ 3687765 w 3687765"/>
              <a:gd name="connsiteY1" fmla="*/ 0 h 1429082"/>
              <a:gd name="connsiteX2" fmla="*/ 3687765 w 3687765"/>
              <a:gd name="connsiteY2" fmla="*/ 1429082 h 1429082"/>
              <a:gd name="connsiteX3" fmla="*/ 0 w 3687765"/>
              <a:gd name="connsiteY3" fmla="*/ 1429082 h 1429082"/>
              <a:gd name="connsiteX4" fmla="*/ 0 w 3687765"/>
              <a:gd name="connsiteY4" fmla="*/ 0 h 1429082"/>
              <a:gd name="connsiteX0" fmla="*/ 0 w 3687765"/>
              <a:gd name="connsiteY0" fmla="*/ 0 h 1520522"/>
              <a:gd name="connsiteX1" fmla="*/ 3687765 w 3687765"/>
              <a:gd name="connsiteY1" fmla="*/ 0 h 1520522"/>
              <a:gd name="connsiteX2" fmla="*/ 3687765 w 3687765"/>
              <a:gd name="connsiteY2" fmla="*/ 1429082 h 1520522"/>
              <a:gd name="connsiteX3" fmla="*/ 91440 w 3687765"/>
              <a:gd name="connsiteY3" fmla="*/ 1520522 h 1520522"/>
              <a:gd name="connsiteX0" fmla="*/ 13063 w 3700828"/>
              <a:gd name="connsiteY0" fmla="*/ 0 h 1429082"/>
              <a:gd name="connsiteX1" fmla="*/ 3700828 w 3700828"/>
              <a:gd name="connsiteY1" fmla="*/ 0 h 1429082"/>
              <a:gd name="connsiteX2" fmla="*/ 3700828 w 3700828"/>
              <a:gd name="connsiteY2" fmla="*/ 1429082 h 1429082"/>
              <a:gd name="connsiteX3" fmla="*/ 0 w 3700828"/>
              <a:gd name="connsiteY3" fmla="*/ 1429082 h 1429082"/>
            </a:gdLst>
            <a:ahLst/>
            <a:cxnLst>
              <a:cxn ang="0">
                <a:pos x="connsiteX0" y="connsiteY0"/>
              </a:cxn>
              <a:cxn ang="0">
                <a:pos x="connsiteX1" y="connsiteY1"/>
              </a:cxn>
              <a:cxn ang="0">
                <a:pos x="connsiteX2" y="connsiteY2"/>
              </a:cxn>
              <a:cxn ang="0">
                <a:pos x="connsiteX3" y="connsiteY3"/>
              </a:cxn>
            </a:cxnLst>
            <a:rect l="l" t="t" r="r" b="b"/>
            <a:pathLst>
              <a:path w="3700828" h="1429082">
                <a:moveTo>
                  <a:pt x="13063" y="0"/>
                </a:moveTo>
                <a:lnTo>
                  <a:pt x="3700828" y="0"/>
                </a:lnTo>
                <a:lnTo>
                  <a:pt x="3700828" y="1429082"/>
                </a:lnTo>
                <a:lnTo>
                  <a:pt x="0" y="1429082"/>
                </a:lnTo>
              </a:path>
            </a:pathLst>
          </a:custGeom>
          <a:gradFill flip="none" rotWithShape="1">
            <a:gsLst>
              <a:gs pos="57000">
                <a:srgbClr val="386CBA"/>
              </a:gs>
              <a:gs pos="0">
                <a:srgbClr val="002855"/>
              </a:gs>
              <a:gs pos="100000">
                <a:schemeClr val="accent2"/>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err="1">
              <a:solidFill>
                <a:srgbClr val="FFFFFE"/>
              </a:solidFill>
            </a:endParaRPr>
          </a:p>
        </p:txBody>
      </p:sp>
      <p:sp>
        <p:nvSpPr>
          <p:cNvPr id="4" name="Footer Placeholder 3"/>
          <p:cNvSpPr>
            <a:spLocks noGrp="1"/>
          </p:cNvSpPr>
          <p:nvPr>
            <p:ph type="ftr" sz="quarter" idx="11"/>
          </p:nvPr>
        </p:nvSpPr>
        <p:spPr/>
        <p:txBody>
          <a:bodyPr/>
          <a:lstStyle/>
          <a:p>
            <a:r>
              <a:rPr lang="en-US"/>
              <a:t>Conduent Internal Use Only</a:t>
            </a:r>
            <a:endParaRPr lang="en-US" dirty="0"/>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8" name="Freeform 7"/>
          <p:cNvSpPr>
            <a:spLocks/>
          </p:cNvSpPr>
          <p:nvPr userDrawn="1"/>
        </p:nvSpPr>
        <p:spPr>
          <a:xfrm>
            <a:off x="504032" y="0"/>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6">
              <a:solidFill>
                <a:prstClr val="white"/>
              </a:solidFill>
            </a:endParaRPr>
          </a:p>
        </p:txBody>
      </p:sp>
      <p:sp>
        <p:nvSpPr>
          <p:cNvPr id="9" name="Title 11"/>
          <p:cNvSpPr>
            <a:spLocks noGrp="1"/>
          </p:cNvSpPr>
          <p:nvPr>
            <p:ph type="title" hasCustomPrompt="1"/>
          </p:nvPr>
        </p:nvSpPr>
        <p:spPr>
          <a:xfrm>
            <a:off x="514444" y="455649"/>
            <a:ext cx="9930543" cy="1199734"/>
          </a:xfrm>
          <a:prstGeom prst="rect">
            <a:avLst/>
          </a:prstGeom>
        </p:spPr>
        <p:txBody>
          <a:bodyPr lIns="0" tIns="0" rIns="0" bIns="0" anchor="t">
            <a:noAutofit/>
          </a:bodyPr>
          <a:lstStyle>
            <a:lvl1pPr algn="l">
              <a:lnSpc>
                <a:spcPts val="4533"/>
              </a:lnSpc>
              <a:defRPr sz="3600">
                <a:solidFill>
                  <a:schemeClr val="tx1"/>
                </a:solidFill>
              </a:defRPr>
            </a:lvl1pPr>
          </a:lstStyle>
          <a:p>
            <a:r>
              <a:rPr lang="en-US" dirty="0"/>
              <a:t>Description of Solution</a:t>
            </a:r>
          </a:p>
        </p:txBody>
      </p:sp>
      <p:cxnSp>
        <p:nvCxnSpPr>
          <p:cNvPr id="13" name="Straight Connector 12"/>
          <p:cNvCxnSpPr/>
          <p:nvPr userDrawn="1"/>
        </p:nvCxnSpPr>
        <p:spPr>
          <a:xfrm flipV="1">
            <a:off x="3393899" y="1748310"/>
            <a:ext cx="2438400" cy="2"/>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flipV="1">
            <a:off x="6283767" y="1748310"/>
            <a:ext cx="2438400" cy="2"/>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173633" y="1748310"/>
            <a:ext cx="2438400" cy="2"/>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3" name="Text Placeholder 22"/>
          <p:cNvSpPr>
            <a:spLocks noGrp="1"/>
          </p:cNvSpPr>
          <p:nvPr>
            <p:ph type="body" sz="quarter" idx="13"/>
          </p:nvPr>
        </p:nvSpPr>
        <p:spPr>
          <a:xfrm>
            <a:off x="3306538" y="2157433"/>
            <a:ext cx="2580633" cy="2890817"/>
          </a:xfrm>
          <a:prstGeom prst="rect">
            <a:avLst/>
          </a:prstGeom>
        </p:spPr>
        <p:txBody>
          <a:bodyPr/>
          <a:lstStyle>
            <a:lvl1pPr marL="0" indent="0">
              <a:buNone/>
              <a:defRPr sz="1400" b="0"/>
            </a:lvl1pPr>
            <a:lvl2pPr marL="380985" indent="-190492">
              <a:defRPr sz="1050"/>
            </a:lvl2pPr>
            <a:lvl3pPr marL="571477" indent="-190492">
              <a:defRPr sz="1000"/>
            </a:lvl3pPr>
            <a:lvl4pPr marL="761970" indent="-175941">
              <a:defRPr sz="900"/>
            </a:lvl4pPr>
            <a:lvl5pPr marL="952462" indent="-190492">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22"/>
          <p:cNvSpPr>
            <a:spLocks noGrp="1"/>
          </p:cNvSpPr>
          <p:nvPr>
            <p:ph type="body" sz="quarter" idx="14" hasCustomPrompt="1"/>
          </p:nvPr>
        </p:nvSpPr>
        <p:spPr>
          <a:xfrm>
            <a:off x="3311328" y="1806089"/>
            <a:ext cx="2580633" cy="296916"/>
          </a:xfrm>
          <a:prstGeom prst="rect">
            <a:avLst/>
          </a:prstGeom>
        </p:spPr>
        <p:txBody>
          <a:bodyPr/>
          <a:lstStyle>
            <a:lvl1pPr marL="0" indent="0">
              <a:buNone/>
              <a:defRPr sz="1800" b="1">
                <a:solidFill>
                  <a:schemeClr val="accent1"/>
                </a:solidFill>
              </a:defRPr>
            </a:lvl1pPr>
            <a:lvl2pPr marL="380985" indent="-190492">
              <a:defRPr sz="1167"/>
            </a:lvl2pPr>
            <a:lvl3pPr marL="571477" indent="-190492">
              <a:defRPr sz="1000"/>
            </a:lvl3pPr>
            <a:lvl4pPr marL="761970" indent="-175941">
              <a:defRPr sz="917"/>
            </a:lvl4pPr>
            <a:lvl5pPr>
              <a:defRPr sz="917"/>
            </a:lvl5pPr>
          </a:lstStyle>
          <a:p>
            <a:pPr lvl="0"/>
            <a:r>
              <a:rPr lang="en-US" dirty="0"/>
              <a:t>The challenge</a:t>
            </a:r>
          </a:p>
        </p:txBody>
      </p:sp>
      <p:sp>
        <p:nvSpPr>
          <p:cNvPr id="25" name="Text Placeholder 22"/>
          <p:cNvSpPr>
            <a:spLocks noGrp="1"/>
          </p:cNvSpPr>
          <p:nvPr>
            <p:ph type="body" sz="quarter" idx="15"/>
          </p:nvPr>
        </p:nvSpPr>
        <p:spPr>
          <a:xfrm>
            <a:off x="6222114" y="2160730"/>
            <a:ext cx="2580633" cy="2890817"/>
          </a:xfrm>
          <a:prstGeom prst="rect">
            <a:avLst/>
          </a:prstGeom>
        </p:spPr>
        <p:txBody>
          <a:bodyPr/>
          <a:lstStyle>
            <a:lvl1pPr marL="0" indent="0">
              <a:buNone/>
              <a:defRPr sz="1400" b="0"/>
            </a:lvl1pPr>
            <a:lvl2pPr marL="380985" indent="-190492">
              <a:defRPr sz="1050"/>
            </a:lvl2pPr>
            <a:lvl3pPr marL="571477" indent="-190492">
              <a:defRPr sz="1000"/>
            </a:lvl3pPr>
            <a:lvl4pPr marL="761970" indent="-175941">
              <a:defRPr sz="900"/>
            </a:lvl4pPr>
            <a:lvl5pPr marL="952462" indent="-190492">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22"/>
          <p:cNvSpPr>
            <a:spLocks noGrp="1"/>
          </p:cNvSpPr>
          <p:nvPr>
            <p:ph type="body" sz="quarter" idx="16" hasCustomPrompt="1"/>
          </p:nvPr>
        </p:nvSpPr>
        <p:spPr>
          <a:xfrm>
            <a:off x="6226904" y="1809385"/>
            <a:ext cx="2580633" cy="296916"/>
          </a:xfrm>
          <a:prstGeom prst="rect">
            <a:avLst/>
          </a:prstGeom>
        </p:spPr>
        <p:txBody>
          <a:bodyPr/>
          <a:lstStyle>
            <a:lvl1pPr marL="0" indent="0">
              <a:buNone/>
              <a:defRPr lang="en-US" sz="1800" b="1" kern="1200" dirty="0">
                <a:solidFill>
                  <a:schemeClr val="accent1"/>
                </a:solidFill>
                <a:latin typeface="+mn-lt"/>
                <a:ea typeface="+mn-ea"/>
                <a:cs typeface="+mn-cs"/>
              </a:defRPr>
            </a:lvl1pPr>
            <a:lvl2pPr marL="380985" indent="-190492">
              <a:defRPr sz="1167"/>
            </a:lvl2pPr>
            <a:lvl3pPr marL="571477" indent="-190492">
              <a:defRPr sz="1000"/>
            </a:lvl3pPr>
            <a:lvl4pPr marL="761970" indent="-175941">
              <a:defRPr sz="917"/>
            </a:lvl4pPr>
            <a:lvl5pPr>
              <a:defRPr sz="917"/>
            </a:lvl5pPr>
          </a:lstStyle>
          <a:p>
            <a:pPr marL="0" lvl="0" indent="0" algn="l" defTabSz="544237" rtl="0" eaLnBrk="1" latinLnBrk="0" hangingPunct="1">
              <a:spcBef>
                <a:spcPct val="20000"/>
              </a:spcBef>
              <a:buFont typeface="Arial"/>
              <a:buNone/>
            </a:pPr>
            <a:r>
              <a:rPr lang="en-US" dirty="0"/>
              <a:t>The solution</a:t>
            </a:r>
          </a:p>
        </p:txBody>
      </p:sp>
      <p:sp>
        <p:nvSpPr>
          <p:cNvPr id="27" name="Text Placeholder 22"/>
          <p:cNvSpPr>
            <a:spLocks noGrp="1"/>
          </p:cNvSpPr>
          <p:nvPr>
            <p:ph type="body" sz="quarter" idx="17"/>
          </p:nvPr>
        </p:nvSpPr>
        <p:spPr>
          <a:xfrm>
            <a:off x="9104986" y="2164027"/>
            <a:ext cx="2580633" cy="2890817"/>
          </a:xfrm>
          <a:prstGeom prst="rect">
            <a:avLst/>
          </a:prstGeom>
        </p:spPr>
        <p:txBody>
          <a:bodyPr/>
          <a:lstStyle>
            <a:lvl1pPr marL="0" indent="0">
              <a:buNone/>
              <a:defRPr sz="1400" b="0"/>
            </a:lvl1pPr>
            <a:lvl2pPr marL="380985" indent="-190492">
              <a:defRPr sz="1050"/>
            </a:lvl2pPr>
            <a:lvl3pPr marL="571477" indent="-190492">
              <a:defRPr sz="1000"/>
            </a:lvl3pPr>
            <a:lvl4pPr marL="761970" indent="-175941">
              <a:defRPr sz="900"/>
            </a:lvl4pPr>
            <a:lvl5pPr marL="952462" indent="-190492">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ext Placeholder 22"/>
          <p:cNvSpPr>
            <a:spLocks noGrp="1"/>
          </p:cNvSpPr>
          <p:nvPr>
            <p:ph type="body" sz="quarter" idx="18" hasCustomPrompt="1"/>
          </p:nvPr>
        </p:nvSpPr>
        <p:spPr>
          <a:xfrm>
            <a:off x="9109776" y="1812683"/>
            <a:ext cx="2580633" cy="296916"/>
          </a:xfrm>
          <a:prstGeom prst="rect">
            <a:avLst/>
          </a:prstGeom>
        </p:spPr>
        <p:txBody>
          <a:bodyPr/>
          <a:lstStyle>
            <a:lvl1pPr marL="0" indent="0">
              <a:buNone/>
              <a:defRPr lang="en-US" sz="1800" b="1" kern="1200" dirty="0">
                <a:solidFill>
                  <a:schemeClr val="accent1"/>
                </a:solidFill>
                <a:latin typeface="+mn-lt"/>
                <a:ea typeface="+mn-ea"/>
                <a:cs typeface="+mn-cs"/>
              </a:defRPr>
            </a:lvl1pPr>
            <a:lvl2pPr marL="380985" indent="-190492">
              <a:defRPr sz="1167"/>
            </a:lvl2pPr>
            <a:lvl3pPr marL="571477" indent="-190492">
              <a:defRPr sz="1000"/>
            </a:lvl3pPr>
            <a:lvl4pPr marL="761970" indent="-175941">
              <a:defRPr sz="917"/>
            </a:lvl4pPr>
            <a:lvl5pPr>
              <a:defRPr sz="917"/>
            </a:lvl5pPr>
          </a:lstStyle>
          <a:p>
            <a:pPr marL="0" lvl="0" indent="0" algn="l" defTabSz="544237" rtl="0" eaLnBrk="1" latinLnBrk="0" hangingPunct="1">
              <a:spcBef>
                <a:spcPct val="20000"/>
              </a:spcBef>
              <a:buFont typeface="Arial"/>
              <a:buNone/>
            </a:pPr>
            <a:r>
              <a:rPr lang="en-US" dirty="0"/>
              <a:t>The result</a:t>
            </a:r>
          </a:p>
        </p:txBody>
      </p:sp>
      <p:sp>
        <p:nvSpPr>
          <p:cNvPr id="30" name="Text Placeholder 29"/>
          <p:cNvSpPr>
            <a:spLocks noGrp="1"/>
          </p:cNvSpPr>
          <p:nvPr>
            <p:ph type="body" sz="quarter" idx="19" hasCustomPrompt="1"/>
          </p:nvPr>
        </p:nvSpPr>
        <p:spPr>
          <a:xfrm>
            <a:off x="514615" y="4125686"/>
            <a:ext cx="2558521" cy="2024554"/>
          </a:xfrm>
          <a:prstGeom prst="rect">
            <a:avLst/>
          </a:prstGeom>
        </p:spPr>
        <p:txBody>
          <a:bodyPr/>
          <a:lstStyle>
            <a:lvl1pPr marL="0" indent="0" algn="l" defTabSz="544237" rtl="0" eaLnBrk="1" latinLnBrk="0" hangingPunct="1">
              <a:spcBef>
                <a:spcPts val="0"/>
              </a:spcBef>
              <a:spcAft>
                <a:spcPts val="500"/>
              </a:spcAft>
              <a:buNone/>
              <a:defRPr lang="en-US" sz="1800" b="1" kern="1200" dirty="0" smtClean="0">
                <a:solidFill>
                  <a:schemeClr val="accent1"/>
                </a:solidFill>
                <a:latin typeface="+mn-lt"/>
                <a:ea typeface="+mn-ea"/>
                <a:cs typeface="+mn-cs"/>
              </a:defRPr>
            </a:lvl1pPr>
            <a:lvl2pPr marL="380985" indent="-190492" algn="l" defTabSz="544237" rtl="0" eaLnBrk="1" latinLnBrk="0" hangingPunct="1">
              <a:spcBef>
                <a:spcPts val="0"/>
              </a:spcBef>
              <a:spcAft>
                <a:spcPts val="500"/>
              </a:spcAft>
              <a:defRPr lang="en-US" sz="1333" kern="1200" dirty="0" smtClean="0">
                <a:solidFill>
                  <a:schemeClr val="accent1"/>
                </a:solidFill>
                <a:latin typeface="+mn-lt"/>
                <a:ea typeface="+mn-ea"/>
                <a:cs typeface="+mn-cs"/>
              </a:defRPr>
            </a:lvl2pPr>
            <a:lvl3pPr marL="571477" indent="-190492" algn="l" defTabSz="544237" rtl="0" eaLnBrk="1" latinLnBrk="0" hangingPunct="1">
              <a:spcBef>
                <a:spcPts val="0"/>
              </a:spcBef>
              <a:spcAft>
                <a:spcPts val="500"/>
              </a:spcAft>
              <a:defRPr lang="en-US" sz="1167" kern="1200" dirty="0" smtClean="0">
                <a:solidFill>
                  <a:schemeClr val="accent1"/>
                </a:solidFill>
                <a:latin typeface="+mn-lt"/>
                <a:ea typeface="+mn-ea"/>
                <a:cs typeface="+mn-cs"/>
              </a:defRPr>
            </a:lvl3pPr>
            <a:lvl4pPr marL="0" algn="l" defTabSz="544237" rtl="0" eaLnBrk="1" latinLnBrk="0" hangingPunct="1">
              <a:spcAft>
                <a:spcPts val="1000"/>
              </a:spcAft>
              <a:defRPr lang="en-US" sz="1500" kern="1200" dirty="0" smtClean="0">
                <a:solidFill>
                  <a:schemeClr val="tx2"/>
                </a:solidFill>
                <a:latin typeface="+mn-lt"/>
                <a:ea typeface="+mn-ea"/>
                <a:cs typeface="+mn-cs"/>
              </a:defRPr>
            </a:lvl4pPr>
            <a:lvl5pPr marL="0" algn="l" defTabSz="544237" rtl="0" eaLnBrk="1" latinLnBrk="0" hangingPunct="1">
              <a:spcAft>
                <a:spcPts val="1000"/>
              </a:spcAft>
              <a:defRPr lang="en-US" sz="1500" kern="1200" dirty="0">
                <a:solidFill>
                  <a:schemeClr val="tx2"/>
                </a:solidFill>
                <a:latin typeface="+mn-lt"/>
                <a:ea typeface="+mn-ea"/>
                <a:cs typeface="+mn-cs"/>
              </a:defRPr>
            </a:lvl5pPr>
          </a:lstStyle>
          <a:p>
            <a:r>
              <a:rPr lang="en-US" dirty="0"/>
              <a:t>Highlighted # or Stat</a:t>
            </a:r>
          </a:p>
          <a:p>
            <a:r>
              <a:rPr lang="en-US" b="0" dirty="0"/>
              <a:t>Description of Highlighted # </a:t>
            </a:r>
            <a:br>
              <a:rPr lang="en-US" b="0" dirty="0"/>
            </a:br>
            <a:r>
              <a:rPr lang="en-US" b="0" dirty="0"/>
              <a:t>or Stat </a:t>
            </a:r>
          </a:p>
        </p:txBody>
      </p:sp>
      <p:sp>
        <p:nvSpPr>
          <p:cNvPr id="31" name="Text Placeholder 29"/>
          <p:cNvSpPr>
            <a:spLocks noGrp="1"/>
          </p:cNvSpPr>
          <p:nvPr>
            <p:ph type="body" sz="quarter" idx="20" hasCustomPrompt="1"/>
          </p:nvPr>
        </p:nvSpPr>
        <p:spPr>
          <a:xfrm>
            <a:off x="3317593" y="5204586"/>
            <a:ext cx="8372816" cy="945654"/>
          </a:xfrm>
          <a:prstGeom prst="rect">
            <a:avLst/>
          </a:prstGeom>
        </p:spPr>
        <p:txBody>
          <a:bodyPr/>
          <a:lstStyle>
            <a:lvl1pPr marL="0" indent="0" algn="l" defTabSz="544237" rtl="0" eaLnBrk="1" latinLnBrk="0" hangingPunct="1">
              <a:spcAft>
                <a:spcPts val="1000"/>
              </a:spcAft>
              <a:buNone/>
              <a:defRPr lang="en-US" sz="1800" b="1" kern="1200" dirty="0" smtClean="0">
                <a:solidFill>
                  <a:schemeClr val="tx2"/>
                </a:solidFill>
                <a:latin typeface="+mn-lt"/>
                <a:ea typeface="+mn-ea"/>
                <a:cs typeface="+mn-cs"/>
              </a:defRPr>
            </a:lvl1pPr>
            <a:lvl2pPr marL="380985" indent="-190492" algn="l" defTabSz="544237" rtl="0" eaLnBrk="1" latinLnBrk="0" hangingPunct="1">
              <a:spcAft>
                <a:spcPts val="1000"/>
              </a:spcAft>
              <a:defRPr lang="en-US" sz="1333" kern="1200" dirty="0" smtClean="0">
                <a:solidFill>
                  <a:schemeClr val="tx1"/>
                </a:solidFill>
                <a:latin typeface="+mn-lt"/>
                <a:ea typeface="+mn-ea"/>
                <a:cs typeface="+mn-cs"/>
              </a:defRPr>
            </a:lvl2pPr>
            <a:lvl3pPr marL="571477" indent="-190492" algn="l" defTabSz="544237" rtl="0" eaLnBrk="1" latinLnBrk="0" hangingPunct="1">
              <a:spcAft>
                <a:spcPts val="1000"/>
              </a:spcAft>
              <a:defRPr lang="en-US" sz="1167" kern="1200" dirty="0" smtClean="0">
                <a:solidFill>
                  <a:schemeClr val="tx1"/>
                </a:solidFill>
                <a:latin typeface="+mn-lt"/>
                <a:ea typeface="+mn-ea"/>
                <a:cs typeface="+mn-cs"/>
              </a:defRPr>
            </a:lvl3pPr>
            <a:lvl4pPr marL="0" algn="l" defTabSz="544237" rtl="0" eaLnBrk="1" latinLnBrk="0" hangingPunct="1">
              <a:spcAft>
                <a:spcPts val="1000"/>
              </a:spcAft>
              <a:defRPr lang="en-US" sz="1500" kern="1200" dirty="0" smtClean="0">
                <a:solidFill>
                  <a:schemeClr val="tx2"/>
                </a:solidFill>
                <a:latin typeface="+mn-lt"/>
                <a:ea typeface="+mn-ea"/>
                <a:cs typeface="+mn-cs"/>
              </a:defRPr>
            </a:lvl4pPr>
            <a:lvl5pPr marL="0" algn="l" defTabSz="544237" rtl="0" eaLnBrk="1" latinLnBrk="0" hangingPunct="1">
              <a:spcAft>
                <a:spcPts val="1000"/>
              </a:spcAft>
              <a:defRPr lang="en-US" sz="1500" kern="1200" dirty="0">
                <a:solidFill>
                  <a:schemeClr val="tx2"/>
                </a:solidFill>
                <a:latin typeface="+mn-lt"/>
                <a:ea typeface="+mn-ea"/>
                <a:cs typeface="+mn-cs"/>
              </a:defRPr>
            </a:lvl5pPr>
          </a:lstStyle>
          <a:p>
            <a:pPr lvl="0"/>
            <a:r>
              <a:rPr lang="en-US" dirty="0"/>
              <a:t>Optional callout area</a:t>
            </a:r>
          </a:p>
        </p:txBody>
      </p:sp>
      <p:sp>
        <p:nvSpPr>
          <p:cNvPr id="2" name="Rectangle 1"/>
          <p:cNvSpPr/>
          <p:nvPr userDrawn="1"/>
        </p:nvSpPr>
        <p:spPr>
          <a:xfrm>
            <a:off x="446685" y="94863"/>
            <a:ext cx="1066318" cy="297454"/>
          </a:xfrm>
          <a:prstGeom prst="rect">
            <a:avLst/>
          </a:prstGeom>
        </p:spPr>
        <p:txBody>
          <a:bodyPr wrap="none">
            <a:spAutoFit/>
          </a:bodyPr>
          <a:lstStyle/>
          <a:p>
            <a:r>
              <a:rPr lang="en-US" sz="1333" dirty="0">
                <a:solidFill>
                  <a:schemeClr val="tx1">
                    <a:lumMod val="50000"/>
                    <a:lumOff val="50000"/>
                  </a:schemeClr>
                </a:solidFill>
              </a:rPr>
              <a:t>Case Study</a:t>
            </a:r>
          </a:p>
        </p:txBody>
      </p:sp>
      <p:sp>
        <p:nvSpPr>
          <p:cNvPr id="7" name="Picture Placeholder 6"/>
          <p:cNvSpPr>
            <a:spLocks noGrp="1"/>
          </p:cNvSpPr>
          <p:nvPr>
            <p:ph type="pic" sz="quarter" idx="23" hasCustomPrompt="1"/>
          </p:nvPr>
        </p:nvSpPr>
        <p:spPr>
          <a:xfrm>
            <a:off x="522553" y="3025624"/>
            <a:ext cx="2550583" cy="1057011"/>
          </a:xfrm>
          <a:prstGeom prst="rect">
            <a:avLst/>
          </a:prstGeom>
        </p:spPr>
        <p:txBody>
          <a:bodyPr/>
          <a:lstStyle>
            <a:lvl1pPr marL="0" indent="0">
              <a:buNone/>
              <a:defRPr sz="1100"/>
            </a:lvl1pPr>
          </a:lstStyle>
          <a:p>
            <a:r>
              <a:rPr lang="en-US" dirty="0"/>
              <a:t>Client Logo or Photo</a:t>
            </a:r>
          </a:p>
        </p:txBody>
      </p:sp>
      <p:sp>
        <p:nvSpPr>
          <p:cNvPr id="33" name="Text Placeholder 29">
            <a:extLst>
              <a:ext uri="{FF2B5EF4-FFF2-40B4-BE49-F238E27FC236}">
                <a16:creationId xmlns:a16="http://schemas.microsoft.com/office/drawing/2014/main" id="{9B9AC404-62EF-3848-8F9A-45B86D5EADE1}"/>
              </a:ext>
            </a:extLst>
          </p:cNvPr>
          <p:cNvSpPr>
            <a:spLocks noGrp="1"/>
          </p:cNvSpPr>
          <p:nvPr>
            <p:ph type="body" sz="quarter" idx="22" hasCustomPrompt="1"/>
          </p:nvPr>
        </p:nvSpPr>
        <p:spPr>
          <a:xfrm>
            <a:off x="522553" y="1867112"/>
            <a:ext cx="2467335" cy="1063921"/>
          </a:xfrm>
          <a:prstGeom prst="rect">
            <a:avLst/>
          </a:prstGeom>
        </p:spPr>
        <p:txBody>
          <a:bodyPr/>
          <a:lstStyle>
            <a:lvl1pPr marL="0" indent="0" algn="l" defTabSz="544237" rtl="0" eaLnBrk="1" latinLnBrk="0" hangingPunct="1">
              <a:spcBef>
                <a:spcPts val="0"/>
              </a:spcBef>
              <a:spcAft>
                <a:spcPts val="500"/>
              </a:spcAft>
              <a:buNone/>
              <a:defRPr lang="en-US" sz="1200" b="1" i="0" kern="1200" baseline="0" dirty="0" smtClean="0">
                <a:solidFill>
                  <a:schemeClr val="bg1"/>
                </a:solidFill>
                <a:latin typeface="+mn-lt"/>
                <a:ea typeface="+mn-ea"/>
                <a:cs typeface="+mn-cs"/>
              </a:defRPr>
            </a:lvl1pPr>
            <a:lvl2pPr marL="380985" indent="-190492" algn="l" defTabSz="544237" rtl="0" eaLnBrk="1" latinLnBrk="0" hangingPunct="1">
              <a:spcAft>
                <a:spcPts val="500"/>
              </a:spcAft>
              <a:defRPr lang="en-US" sz="1167" kern="1200" dirty="0" smtClean="0">
                <a:solidFill>
                  <a:schemeClr val="tx1"/>
                </a:solidFill>
                <a:latin typeface="+mn-lt"/>
                <a:ea typeface="+mn-ea"/>
                <a:cs typeface="+mn-cs"/>
              </a:defRPr>
            </a:lvl2pPr>
            <a:lvl3pPr marL="571477" indent="-190492" algn="l" defTabSz="544237" rtl="0" eaLnBrk="1" latinLnBrk="0" hangingPunct="1">
              <a:spcAft>
                <a:spcPts val="500"/>
              </a:spcAft>
              <a:defRPr lang="en-US" sz="1000" kern="1200" dirty="0" smtClean="0">
                <a:solidFill>
                  <a:schemeClr val="tx1"/>
                </a:solidFill>
                <a:latin typeface="+mn-lt"/>
                <a:ea typeface="+mn-ea"/>
                <a:cs typeface="+mn-cs"/>
              </a:defRPr>
            </a:lvl3pPr>
            <a:lvl4pPr marL="0" algn="l" defTabSz="544237" rtl="0" eaLnBrk="1" latinLnBrk="0" hangingPunct="1">
              <a:spcAft>
                <a:spcPts val="1000"/>
              </a:spcAft>
              <a:defRPr lang="en-US" sz="1500" kern="1200" dirty="0" smtClean="0">
                <a:solidFill>
                  <a:schemeClr val="tx2"/>
                </a:solidFill>
                <a:latin typeface="+mn-lt"/>
                <a:ea typeface="+mn-ea"/>
                <a:cs typeface="+mn-cs"/>
              </a:defRPr>
            </a:lvl4pPr>
            <a:lvl5pPr marL="0" algn="l" defTabSz="544237" rtl="0" eaLnBrk="1" latinLnBrk="0" hangingPunct="1">
              <a:spcAft>
                <a:spcPts val="1000"/>
              </a:spcAft>
              <a:defRPr lang="en-US" sz="1500" kern="1200" dirty="0">
                <a:solidFill>
                  <a:schemeClr val="tx2"/>
                </a:solidFill>
                <a:latin typeface="+mn-lt"/>
                <a:ea typeface="+mn-ea"/>
                <a:cs typeface="+mn-cs"/>
              </a:defRPr>
            </a:lvl5pPr>
          </a:lstStyle>
          <a:p>
            <a:pPr marL="0" indent="0">
              <a:buNone/>
            </a:pPr>
            <a:r>
              <a:rPr lang="en-US" b="0" dirty="0"/>
              <a:t>Client Name or logo or blind case study</a:t>
            </a:r>
          </a:p>
          <a:p>
            <a:pPr marL="0" indent="0">
              <a:buNone/>
            </a:pPr>
            <a:r>
              <a:rPr lang="en-US" b="0" dirty="0"/>
              <a:t>(description of industry...Large Health Insurer, etc.)</a:t>
            </a:r>
          </a:p>
        </p:txBody>
      </p:sp>
      <p:cxnSp>
        <p:nvCxnSpPr>
          <p:cNvPr id="36" name="Straight Connector 35">
            <a:extLst>
              <a:ext uri="{FF2B5EF4-FFF2-40B4-BE49-F238E27FC236}">
                <a16:creationId xmlns:a16="http://schemas.microsoft.com/office/drawing/2014/main" id="{BF721D98-89CF-A94D-86D4-D48B221D3B14}"/>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9" name="Date Placeholder 3">
            <a:extLst>
              <a:ext uri="{FF2B5EF4-FFF2-40B4-BE49-F238E27FC236}">
                <a16:creationId xmlns:a16="http://schemas.microsoft.com/office/drawing/2014/main" id="{66F3BACE-6A75-E34F-B48E-4DCC3CC5283B}"/>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Tree>
    <p:extLst>
      <p:ext uri="{BB962C8B-B14F-4D97-AF65-F5344CB8AC3E}">
        <p14:creationId xmlns:p14="http://schemas.microsoft.com/office/powerpoint/2010/main" val="3417036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20">
          <p15:clr>
            <a:srgbClr val="FBAE40"/>
          </p15:clr>
        </p15:guide>
        <p15:guide id="3" orient="horz" pos="1260">
          <p15:clr>
            <a:srgbClr val="FBAE40"/>
          </p15:clr>
        </p15:guide>
        <p15:guide id="4" orient="horz" pos="11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_Option_Title-Blank">
    <p:spTree>
      <p:nvGrpSpPr>
        <p:cNvPr id="1" name=""/>
        <p:cNvGrpSpPr/>
        <p:nvPr/>
      </p:nvGrpSpPr>
      <p:grpSpPr>
        <a:xfrm>
          <a:off x="0" y="0"/>
          <a:ext cx="0" cy="0"/>
          <a:chOff x="0" y="0"/>
          <a:chExt cx="0" cy="0"/>
        </a:xfrm>
      </p:grpSpPr>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4" name="Title 11"/>
          <p:cNvSpPr>
            <a:spLocks noGrp="1"/>
          </p:cNvSpPr>
          <p:nvPr>
            <p:ph type="title" hasCustomPrompt="1"/>
          </p:nvPr>
        </p:nvSpPr>
        <p:spPr>
          <a:xfrm>
            <a:off x="514445" y="455649"/>
            <a:ext cx="9530103" cy="1204778"/>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7" name="Date Placeholder 3">
            <a:extLst>
              <a:ext uri="{FF2B5EF4-FFF2-40B4-BE49-F238E27FC236}">
                <a16:creationId xmlns:a16="http://schemas.microsoft.com/office/drawing/2014/main" id="{D92AC667-55C7-9A40-A3DE-E02C0839D32A}"/>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8" name="Footer Placeholder 4">
            <a:extLst>
              <a:ext uri="{FF2B5EF4-FFF2-40B4-BE49-F238E27FC236}">
                <a16:creationId xmlns:a16="http://schemas.microsoft.com/office/drawing/2014/main" id="{364718A1-16B1-2B4B-9051-2B7F1942BDC1}"/>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9" name="Slide Number Placeholder 3">
            <a:extLst>
              <a:ext uri="{FF2B5EF4-FFF2-40B4-BE49-F238E27FC236}">
                <a16:creationId xmlns:a16="http://schemas.microsoft.com/office/drawing/2014/main" id="{510E3A3D-1A78-2241-9B98-E13D36AF1359}"/>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0" name="Straight Connector 9">
            <a:extLst>
              <a:ext uri="{FF2B5EF4-FFF2-40B4-BE49-F238E27FC236}">
                <a16:creationId xmlns:a16="http://schemas.microsoft.com/office/drawing/2014/main" id="{71E5CA4E-37C9-1441-B45C-84428C9D9C16}"/>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2603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_Option_Blank2">
    <p:spTree>
      <p:nvGrpSpPr>
        <p:cNvPr id="1" name=""/>
        <p:cNvGrpSpPr/>
        <p:nvPr/>
      </p:nvGrpSpPr>
      <p:grpSpPr>
        <a:xfrm>
          <a:off x="0" y="0"/>
          <a:ext cx="0" cy="0"/>
          <a:chOff x="0" y="0"/>
          <a:chExt cx="0" cy="0"/>
        </a:xfrm>
      </p:grpSpPr>
      <p:sp>
        <p:nvSpPr>
          <p:cNvPr id="15" name="Freeform 14"/>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6" name="Date Placeholder 3">
            <a:extLst>
              <a:ext uri="{FF2B5EF4-FFF2-40B4-BE49-F238E27FC236}">
                <a16:creationId xmlns:a16="http://schemas.microsoft.com/office/drawing/2014/main" id="{E05562CE-004B-3040-80B8-8B15A028C995}"/>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7" name="Footer Placeholder 4">
            <a:extLst>
              <a:ext uri="{FF2B5EF4-FFF2-40B4-BE49-F238E27FC236}">
                <a16:creationId xmlns:a16="http://schemas.microsoft.com/office/drawing/2014/main" id="{945E100E-2D78-1541-93EA-F1A38EB7B7FA}"/>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8" name="Slide Number Placeholder 3">
            <a:extLst>
              <a:ext uri="{FF2B5EF4-FFF2-40B4-BE49-F238E27FC236}">
                <a16:creationId xmlns:a16="http://schemas.microsoft.com/office/drawing/2014/main" id="{279BE511-DA4E-5E43-BA09-CC21BF24024D}"/>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9" name="Straight Connector 8">
            <a:extLst>
              <a:ext uri="{FF2B5EF4-FFF2-40B4-BE49-F238E27FC236}">
                <a16:creationId xmlns:a16="http://schemas.microsoft.com/office/drawing/2014/main" id="{7C3700DA-D096-F346-82D8-390A5EEC503C}"/>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7716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4107120" y="2670504"/>
            <a:ext cx="4011199" cy="1041583"/>
          </a:xfrm>
          <a:prstGeom prst="rect">
            <a:avLst/>
          </a:prstGeom>
        </p:spPr>
      </p:pic>
      <p:sp>
        <p:nvSpPr>
          <p:cNvPr id="9" name="TextBox 8"/>
          <p:cNvSpPr txBox="1"/>
          <p:nvPr userDrawn="1"/>
        </p:nvSpPr>
        <p:spPr>
          <a:xfrm>
            <a:off x="1880346" y="6356351"/>
            <a:ext cx="8434917" cy="207749"/>
          </a:xfrm>
          <a:prstGeom prst="rect">
            <a:avLst/>
          </a:prstGeom>
          <a:noFill/>
        </p:spPr>
        <p:txBody>
          <a:bodyPr wrap="square" rtlCol="0">
            <a:spAutoFit/>
          </a:bodyPr>
          <a:lstStyle/>
          <a:p>
            <a:r>
              <a:rPr lang="en-US" sz="750" kern="1200" dirty="0">
                <a:solidFill>
                  <a:srgbClr val="141313"/>
                </a:solidFill>
                <a:latin typeface="+mn-lt"/>
                <a:ea typeface="+mn-ea"/>
                <a:cs typeface="+mn-cs"/>
              </a:rPr>
              <a:t>© 2021 Conduent, Inc. All rights reserved. Conduent and Conduent Agile Star are trademarks of Conduent, Inc. and/or its subsidiaries in the United States and/or other countries.</a:t>
            </a:r>
          </a:p>
        </p:txBody>
      </p:sp>
      <p:sp>
        <p:nvSpPr>
          <p:cNvPr id="4" name="Rectangle 3"/>
          <p:cNvSpPr/>
          <p:nvPr userDrawn="1"/>
        </p:nvSpPr>
        <p:spPr>
          <a:xfrm>
            <a:off x="9693088" y="194950"/>
            <a:ext cx="2180940" cy="6683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dirty="0" err="1">
              <a:solidFill>
                <a:srgbClr val="FFFFFE"/>
              </a:solidFill>
            </a:endParaRPr>
          </a:p>
        </p:txBody>
      </p:sp>
      <p:sp>
        <p:nvSpPr>
          <p:cNvPr id="6" name="Rectangle 5">
            <a:extLst>
              <a:ext uri="{FF2B5EF4-FFF2-40B4-BE49-F238E27FC236}">
                <a16:creationId xmlns:a16="http://schemas.microsoft.com/office/drawing/2014/main" id="{CF8FDB7D-8093-F642-B38B-879633A678ED}"/>
              </a:ext>
            </a:extLst>
          </p:cNvPr>
          <p:cNvSpPr/>
          <p:nvPr userDrawn="1"/>
        </p:nvSpPr>
        <p:spPr>
          <a:xfrm>
            <a:off x="10315263" y="6179127"/>
            <a:ext cx="1724337" cy="6788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9" name="Rectangle 8"/>
          <p:cNvSpPr/>
          <p:nvPr userDrawn="1"/>
        </p:nvSpPr>
        <p:spPr>
          <a:xfrm>
            <a:off x="1" y="4572000"/>
            <a:ext cx="12192000" cy="2286000"/>
          </a:xfrm>
          <a:prstGeom prst="rect">
            <a:avLst/>
          </a:prstGeom>
          <a:gradFill flip="none" rotWithShape="1">
            <a:gsLst>
              <a:gs pos="57000">
                <a:srgbClr val="386CBA"/>
              </a:gs>
              <a:gs pos="0">
                <a:srgbClr val="002855"/>
              </a:gs>
              <a:gs pos="100000">
                <a:schemeClr val="accent2"/>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solidFill>
                <a:srgbClr val="FFFFFE"/>
              </a:solidFill>
            </a:endParaRPr>
          </a:p>
        </p:txBody>
      </p:sp>
      <p:sp>
        <p:nvSpPr>
          <p:cNvPr id="10" name="Picture Placeholder 9"/>
          <p:cNvSpPr>
            <a:spLocks noGrp="1"/>
          </p:cNvSpPr>
          <p:nvPr>
            <p:ph type="pic" sz="quarter" idx="13"/>
          </p:nvPr>
        </p:nvSpPr>
        <p:spPr>
          <a:xfrm>
            <a:off x="1" y="0"/>
            <a:ext cx="12192000" cy="4572000"/>
          </a:xfrm>
          <a:prstGeom prst="rect">
            <a:avLst/>
          </a:prstGeom>
          <a:solidFill>
            <a:srgbClr val="AAAFB9"/>
          </a:solidFill>
        </p:spPr>
        <p:txBody>
          <a:bodyPr>
            <a:normAutofit/>
          </a:bodyPr>
          <a:lstStyle>
            <a:lvl1pPr>
              <a:buFontTx/>
              <a:buNone/>
              <a:defRPr sz="1500">
                <a:solidFill>
                  <a:srgbClr val="7F7F7F"/>
                </a:solidFill>
              </a:defRPr>
            </a:lvl1pPr>
          </a:lstStyle>
          <a:p>
            <a:r>
              <a:rPr lang="en-US"/>
              <a:t>Click icon to add picture</a:t>
            </a:r>
          </a:p>
        </p:txBody>
      </p:sp>
      <p:sp>
        <p:nvSpPr>
          <p:cNvPr id="12" name="Title 11"/>
          <p:cNvSpPr>
            <a:spLocks noGrp="1"/>
          </p:cNvSpPr>
          <p:nvPr>
            <p:ph type="title" hasCustomPrompt="1"/>
          </p:nvPr>
        </p:nvSpPr>
        <p:spPr>
          <a:xfrm>
            <a:off x="429685" y="4725349"/>
            <a:ext cx="11313848" cy="777984"/>
          </a:xfrm>
          <a:prstGeom prst="rect">
            <a:avLst/>
          </a:prstGeom>
        </p:spPr>
        <p:txBody>
          <a:bodyPr anchor="b">
            <a:noAutofit/>
          </a:bodyPr>
          <a:lstStyle>
            <a:lvl1pPr algn="l">
              <a:lnSpc>
                <a:spcPts val="4533"/>
              </a:lnSpc>
              <a:defRPr sz="36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433918" y="5492751"/>
            <a:ext cx="7423150" cy="579967"/>
          </a:xfrm>
          <a:prstGeom prst="rect">
            <a:avLst/>
          </a:prstGeom>
        </p:spPr>
        <p:txBody>
          <a:bodyPr>
            <a:noAutofit/>
          </a:bodyPr>
          <a:lstStyle>
            <a:lvl1pPr marL="0" indent="0" algn="l">
              <a:buNone/>
              <a:defRPr sz="2400">
                <a:solidFill>
                  <a:srgbClr val="FFFFFE"/>
                </a:solidFill>
              </a:defRPr>
            </a:lvl1pPr>
            <a:lvl2pPr marL="544237" indent="0" algn="ctr">
              <a:buNone/>
              <a:defRPr>
                <a:solidFill>
                  <a:schemeClr val="tx1">
                    <a:tint val="75000"/>
                  </a:schemeClr>
                </a:solidFill>
              </a:defRPr>
            </a:lvl2pPr>
            <a:lvl3pPr marL="1088473" indent="0" algn="ctr">
              <a:buNone/>
              <a:defRPr>
                <a:solidFill>
                  <a:schemeClr val="tx1">
                    <a:tint val="75000"/>
                  </a:schemeClr>
                </a:solidFill>
              </a:defRPr>
            </a:lvl3pPr>
            <a:lvl4pPr marL="1632711" indent="0" algn="ctr">
              <a:buNone/>
              <a:defRPr>
                <a:solidFill>
                  <a:schemeClr val="tx1">
                    <a:tint val="75000"/>
                  </a:schemeClr>
                </a:solidFill>
              </a:defRPr>
            </a:lvl4pPr>
            <a:lvl5pPr marL="2176947" indent="0" algn="ctr">
              <a:buNone/>
              <a:defRPr>
                <a:solidFill>
                  <a:schemeClr val="tx1">
                    <a:tint val="75000"/>
                  </a:schemeClr>
                </a:solidFill>
              </a:defRPr>
            </a:lvl5pPr>
            <a:lvl6pPr marL="2721184" indent="0" algn="ctr">
              <a:buNone/>
              <a:defRPr>
                <a:solidFill>
                  <a:schemeClr val="tx1">
                    <a:tint val="75000"/>
                  </a:schemeClr>
                </a:solidFill>
              </a:defRPr>
            </a:lvl6pPr>
            <a:lvl7pPr marL="3265420" indent="0" algn="ctr">
              <a:buNone/>
              <a:defRPr>
                <a:solidFill>
                  <a:schemeClr val="tx1">
                    <a:tint val="75000"/>
                  </a:schemeClr>
                </a:solidFill>
              </a:defRPr>
            </a:lvl7pPr>
            <a:lvl8pPr marL="3809657" indent="0" algn="ctr">
              <a:buNone/>
              <a:defRPr>
                <a:solidFill>
                  <a:schemeClr val="tx1">
                    <a:tint val="75000"/>
                  </a:schemeClr>
                </a:solidFill>
              </a:defRPr>
            </a:lvl8pPr>
            <a:lvl9pPr marL="4353894"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504032" y="457200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3" name="Content Placeholder 17"/>
          <p:cNvSpPr>
            <a:spLocks noGrp="1"/>
          </p:cNvSpPr>
          <p:nvPr>
            <p:ph sz="quarter" idx="14" hasCustomPrompt="1"/>
          </p:nvPr>
        </p:nvSpPr>
        <p:spPr>
          <a:xfrm>
            <a:off x="7173248" y="5410200"/>
            <a:ext cx="4587800" cy="1168848"/>
          </a:xfrm>
          <a:prstGeom prst="rect">
            <a:avLst/>
          </a:prstGeom>
        </p:spPr>
        <p:txBody>
          <a:bodyPr anchor="b" anchorCtr="0">
            <a:noAutofit/>
          </a:bodyPr>
          <a:lstStyle>
            <a:lvl1pPr marL="190492" indent="-190492" algn="r">
              <a:spcBef>
                <a:spcPts val="0"/>
              </a:spcBef>
              <a:spcAft>
                <a:spcPts val="333"/>
              </a:spcAft>
              <a:buFontTx/>
              <a:buNone/>
              <a:defRPr sz="1400" b="1">
                <a:solidFill>
                  <a:schemeClr val="bg1"/>
                </a:solidFill>
              </a:defRPr>
            </a:lvl1pPr>
            <a:lvl2pPr marL="0" indent="0" algn="r">
              <a:spcBef>
                <a:spcPts val="0"/>
              </a:spcBef>
              <a:spcAft>
                <a:spcPts val="333"/>
              </a:spcAft>
              <a:buFontTx/>
              <a:buNone/>
              <a:defRPr sz="1333" b="1">
                <a:solidFill>
                  <a:schemeClr val="bg1"/>
                </a:solidFill>
              </a:defRPr>
            </a:lvl2pPr>
            <a:lvl3pPr marL="624392" indent="-190492">
              <a:spcBef>
                <a:spcPts val="0"/>
              </a:spcBef>
              <a:spcAft>
                <a:spcPts val="500"/>
              </a:spcAft>
              <a:buFontTx/>
              <a:buNone/>
              <a:defRPr sz="1833"/>
            </a:lvl3pPr>
            <a:lvl4pPr marL="857216" indent="-232824">
              <a:spcBef>
                <a:spcPts val="0"/>
              </a:spcBef>
              <a:spcAft>
                <a:spcPts val="500"/>
              </a:spcAft>
              <a:buFontTx/>
              <a:buNone/>
              <a:defRPr sz="1833"/>
            </a:lvl4pPr>
            <a:lvl5pPr marL="1047708" indent="-190492">
              <a:spcBef>
                <a:spcPts val="0"/>
              </a:spcBef>
              <a:spcAft>
                <a:spcPts val="500"/>
              </a:spcAft>
              <a:buFontTx/>
              <a:buNone/>
              <a:defRPr sz="1833"/>
            </a:lvl5pPr>
          </a:lstStyle>
          <a:p>
            <a:pPr lvl="0"/>
            <a:r>
              <a:rPr lang="en-US" dirty="0"/>
              <a:t>Click to edit master text styles</a:t>
            </a:r>
          </a:p>
        </p:txBody>
      </p:sp>
      <p:pic>
        <p:nvPicPr>
          <p:cNvPr id="11" name="Picture 10">
            <a:extLst>
              <a:ext uri="{FF2B5EF4-FFF2-40B4-BE49-F238E27FC236}">
                <a16:creationId xmlns:a16="http://schemas.microsoft.com/office/drawing/2014/main" id="{E91D1A69-E2D7-7746-BD99-ED293C5BCBB4}"/>
              </a:ext>
            </a:extLst>
          </p:cNvPr>
          <p:cNvPicPr>
            <a:picLocks noChangeAspect="1"/>
          </p:cNvPicPr>
          <p:nvPr userDrawn="1"/>
        </p:nvPicPr>
        <p:blipFill>
          <a:blip r:embed="rId2"/>
          <a:stretch>
            <a:fillRect/>
          </a:stretch>
        </p:blipFill>
        <p:spPr>
          <a:xfrm>
            <a:off x="9937850" y="318429"/>
            <a:ext cx="1662836" cy="47887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12" name="Title 11"/>
          <p:cNvSpPr>
            <a:spLocks noGrp="1"/>
          </p:cNvSpPr>
          <p:nvPr>
            <p:ph type="title" hasCustomPrompt="1"/>
          </p:nvPr>
        </p:nvSpPr>
        <p:spPr>
          <a:xfrm>
            <a:off x="508000" y="1425223"/>
            <a:ext cx="10001251" cy="3683000"/>
          </a:xfrm>
          <a:prstGeom prst="rect">
            <a:avLst/>
          </a:prstGeom>
        </p:spPr>
        <p:txBody>
          <a:bodyPr lIns="0" tIns="0" rIns="0" bIns="0" anchor="ctr" anchorCtr="0">
            <a:noAutofit/>
          </a:bodyPr>
          <a:lstStyle>
            <a:lvl1pPr algn="l">
              <a:lnSpc>
                <a:spcPts val="4533"/>
              </a:lnSpc>
              <a:defRPr sz="3600">
                <a:solidFill>
                  <a:srgbClr val="141313"/>
                </a:solidFill>
              </a:defRPr>
            </a:lvl1pPr>
          </a:lstStyle>
          <a:p>
            <a:r>
              <a:rPr lang="en-US" dirty="0"/>
              <a:t>Click to edit master title style</a:t>
            </a:r>
          </a:p>
        </p:txBody>
      </p:sp>
      <p:sp>
        <p:nvSpPr>
          <p:cNvPr id="8" name="Freeform 7"/>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7" name="Date Placeholder 3">
            <a:extLst>
              <a:ext uri="{FF2B5EF4-FFF2-40B4-BE49-F238E27FC236}">
                <a16:creationId xmlns:a16="http://schemas.microsoft.com/office/drawing/2014/main" id="{DC3D5AFD-CD21-FD41-B555-B9B197BCA8ED}"/>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9" name="Footer Placeholder 4">
            <a:extLst>
              <a:ext uri="{FF2B5EF4-FFF2-40B4-BE49-F238E27FC236}">
                <a16:creationId xmlns:a16="http://schemas.microsoft.com/office/drawing/2014/main" id="{AE9A2E51-6317-114B-817A-F30AA83FDDF1}"/>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0" name="Slide Number Placeholder 3">
            <a:extLst>
              <a:ext uri="{FF2B5EF4-FFF2-40B4-BE49-F238E27FC236}">
                <a16:creationId xmlns:a16="http://schemas.microsoft.com/office/drawing/2014/main" id="{3465A8AD-4DFB-2441-86D1-7FABDFD2DBEF}"/>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1" name="Straight Connector 10">
            <a:extLst>
              <a:ext uri="{FF2B5EF4-FFF2-40B4-BE49-F238E27FC236}">
                <a16:creationId xmlns:a16="http://schemas.microsoft.com/office/drawing/2014/main" id="{05ED7B73-4179-1D4E-BD1A-938C82811688}"/>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vider_Option3">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399966D-FDA3-6B4F-B74A-3A3A911719E8}"/>
              </a:ext>
            </a:extLst>
          </p:cNvPr>
          <p:cNvSpPr/>
          <p:nvPr userDrawn="1"/>
        </p:nvSpPr>
        <p:spPr>
          <a:xfrm>
            <a:off x="1" y="0"/>
            <a:ext cx="12192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76182" tIns="38091" rIns="76182" bIns="38091" rtlCol="0" anchor="ctr"/>
          <a:lstStyle/>
          <a:p>
            <a:pPr algn="ctr"/>
            <a:endParaRPr lang="en-US" sz="1500"/>
          </a:p>
        </p:txBody>
      </p:sp>
      <p:sp>
        <p:nvSpPr>
          <p:cNvPr id="12" name="Title 11"/>
          <p:cNvSpPr>
            <a:spLocks noGrp="1"/>
          </p:cNvSpPr>
          <p:nvPr>
            <p:ph type="title"/>
          </p:nvPr>
        </p:nvSpPr>
        <p:spPr>
          <a:xfrm>
            <a:off x="508000" y="1425223"/>
            <a:ext cx="10001251" cy="3683000"/>
          </a:xfrm>
          <a:prstGeom prst="rect">
            <a:avLst/>
          </a:prstGeom>
        </p:spPr>
        <p:txBody>
          <a:bodyPr lIns="0" tIns="0" rIns="0" bIns="0" anchor="ctr" anchorCtr="0">
            <a:noAutofit/>
          </a:bodyPr>
          <a:lstStyle>
            <a:lvl1pPr algn="l">
              <a:lnSpc>
                <a:spcPts val="4533"/>
              </a:lnSpc>
              <a:defRPr sz="3600">
                <a:solidFill>
                  <a:schemeClr val="bg1"/>
                </a:solidFill>
              </a:defRPr>
            </a:lvl1pPr>
          </a:lstStyle>
          <a:p>
            <a:r>
              <a:rPr lang="en-US"/>
              <a:t>Click to edit Master title style</a:t>
            </a:r>
            <a:endParaRPr lang="en-US" dirty="0"/>
          </a:p>
        </p:txBody>
      </p:sp>
      <p:sp>
        <p:nvSpPr>
          <p:cNvPr id="8" name="Freeform 7"/>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pic>
        <p:nvPicPr>
          <p:cNvPr id="10" name="Picture 9">
            <a:extLst>
              <a:ext uri="{FF2B5EF4-FFF2-40B4-BE49-F238E27FC236}">
                <a16:creationId xmlns:a16="http://schemas.microsoft.com/office/drawing/2014/main" id="{7356C059-8268-B142-A673-F8F0F691C6F4}"/>
              </a:ext>
            </a:extLst>
          </p:cNvPr>
          <p:cNvPicPr>
            <a:picLocks noChangeAspect="1"/>
          </p:cNvPicPr>
          <p:nvPr userDrawn="1"/>
        </p:nvPicPr>
        <p:blipFill>
          <a:blip r:embed="rId2"/>
          <a:stretch>
            <a:fillRect/>
          </a:stretch>
        </p:blipFill>
        <p:spPr>
          <a:xfrm>
            <a:off x="10642601" y="6417814"/>
            <a:ext cx="1128910" cy="325110"/>
          </a:xfrm>
          <a:prstGeom prst="rect">
            <a:avLst/>
          </a:prstGeom>
        </p:spPr>
      </p:pic>
      <p:sp>
        <p:nvSpPr>
          <p:cNvPr id="19" name="Date Placeholder 3">
            <a:extLst>
              <a:ext uri="{FF2B5EF4-FFF2-40B4-BE49-F238E27FC236}">
                <a16:creationId xmlns:a16="http://schemas.microsoft.com/office/drawing/2014/main" id="{713506AB-6430-914B-BC5E-41F6669D3000}"/>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chemeClr val="bg1"/>
                </a:solidFill>
                <a:latin typeface="Arial"/>
                <a:cs typeface="Arial"/>
              </a:defRPr>
            </a:lvl1pPr>
          </a:lstStyle>
          <a:p>
            <a:fld id="{7F29F7EF-CED0-3740-BA3B-8742C0B45997}" type="datetime4">
              <a:rPr lang="en-US" smtClean="0"/>
              <a:pPr/>
              <a:t>March 19, 2024</a:t>
            </a:fld>
            <a:endParaRPr lang="en-US" dirty="0"/>
          </a:p>
        </p:txBody>
      </p:sp>
      <p:sp>
        <p:nvSpPr>
          <p:cNvPr id="20" name="Footer Placeholder 4">
            <a:extLst>
              <a:ext uri="{FF2B5EF4-FFF2-40B4-BE49-F238E27FC236}">
                <a16:creationId xmlns:a16="http://schemas.microsoft.com/office/drawing/2014/main" id="{E1D2D458-CC9E-5E43-B413-36A9728701A7}"/>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chemeClr val="bg1"/>
                </a:solidFill>
                <a:latin typeface="Arial"/>
                <a:cs typeface="Arial"/>
              </a:defRPr>
            </a:lvl1pPr>
          </a:lstStyle>
          <a:p>
            <a:r>
              <a:rPr lang="en-US"/>
              <a:t>Conduent Internal Use Only</a:t>
            </a:r>
            <a:endParaRPr lang="en-US" dirty="0"/>
          </a:p>
        </p:txBody>
      </p:sp>
      <p:sp>
        <p:nvSpPr>
          <p:cNvPr id="21" name="Slide Number Placeholder 3">
            <a:extLst>
              <a:ext uri="{FF2B5EF4-FFF2-40B4-BE49-F238E27FC236}">
                <a16:creationId xmlns:a16="http://schemas.microsoft.com/office/drawing/2014/main" id="{E81CB659-E62E-5646-84E3-8F72F8C1CECA}"/>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chemeClr val="bg1"/>
                </a:solidFill>
              </a:defRPr>
            </a:lvl1pPr>
          </a:lstStyle>
          <a:p>
            <a:fld id="{CACB3E39-5571-0247-86B7-EF41C2ABA1DB}" type="slidenum">
              <a:rPr lang="en-US" smtClean="0"/>
              <a:pPr/>
              <a:t>‹#›</a:t>
            </a:fld>
            <a:endParaRPr lang="en-US" dirty="0"/>
          </a:p>
        </p:txBody>
      </p:sp>
      <p:cxnSp>
        <p:nvCxnSpPr>
          <p:cNvPr id="22" name="Straight Connector 21">
            <a:extLst>
              <a:ext uri="{FF2B5EF4-FFF2-40B4-BE49-F238E27FC236}">
                <a16:creationId xmlns:a16="http://schemas.microsoft.com/office/drawing/2014/main" id="{AD612543-A1CB-F54E-BB09-954AD06BED05}"/>
              </a:ext>
            </a:extLst>
          </p:cNvPr>
          <p:cNvCxnSpPr>
            <a:cxnSpLocks/>
          </p:cNvCxnSpPr>
          <p:nvPr userDrawn="1"/>
        </p:nvCxnSpPr>
        <p:spPr>
          <a:xfrm>
            <a:off x="381000" y="6336266"/>
            <a:ext cx="11337795"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89493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3">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2237610-4175-F943-93BD-D40772A8AF4F}"/>
              </a:ext>
            </a:extLst>
          </p:cNvPr>
          <p:cNvSpPr/>
          <p:nvPr userDrawn="1"/>
        </p:nvSpPr>
        <p:spPr>
          <a:xfrm>
            <a:off x="0" y="-274"/>
            <a:ext cx="12192484" cy="6858272"/>
          </a:xfrm>
          <a:prstGeom prst="rect">
            <a:avLst/>
          </a:prstGeom>
          <a:gradFill flip="none" rotWithShape="1">
            <a:gsLst>
              <a:gs pos="57000">
                <a:srgbClr val="386CBA"/>
              </a:gs>
              <a:gs pos="0">
                <a:srgbClr val="002855"/>
              </a:gs>
              <a:gs pos="100000">
                <a:schemeClr val="accent2"/>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
        <p:nvSpPr>
          <p:cNvPr id="12" name="Title 11"/>
          <p:cNvSpPr>
            <a:spLocks noGrp="1"/>
          </p:cNvSpPr>
          <p:nvPr>
            <p:ph type="title"/>
          </p:nvPr>
        </p:nvSpPr>
        <p:spPr>
          <a:xfrm>
            <a:off x="508000" y="1425223"/>
            <a:ext cx="10001251" cy="3683000"/>
          </a:xfrm>
          <a:prstGeom prst="rect">
            <a:avLst/>
          </a:prstGeom>
        </p:spPr>
        <p:txBody>
          <a:bodyPr lIns="0" tIns="0" rIns="0" bIns="0" anchor="ctr" anchorCtr="0">
            <a:noAutofit/>
          </a:bodyPr>
          <a:lstStyle>
            <a:lvl1pPr algn="l">
              <a:lnSpc>
                <a:spcPts val="4533"/>
              </a:lnSpc>
              <a:defRPr sz="3600">
                <a:solidFill>
                  <a:schemeClr val="bg1"/>
                </a:solidFill>
              </a:defRPr>
            </a:lvl1pPr>
          </a:lstStyle>
          <a:p>
            <a:r>
              <a:rPr lang="en-US"/>
              <a:t>Click to edit Master title style</a:t>
            </a:r>
            <a:endParaRPr lang="en-US" dirty="0"/>
          </a:p>
        </p:txBody>
      </p:sp>
      <p:sp>
        <p:nvSpPr>
          <p:cNvPr id="8" name="Freeform 7"/>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pic>
        <p:nvPicPr>
          <p:cNvPr id="27" name="Picture 26">
            <a:extLst>
              <a:ext uri="{FF2B5EF4-FFF2-40B4-BE49-F238E27FC236}">
                <a16:creationId xmlns:a16="http://schemas.microsoft.com/office/drawing/2014/main" id="{1559D169-9425-744B-A826-CC16056C8446}"/>
              </a:ext>
            </a:extLst>
          </p:cNvPr>
          <p:cNvPicPr>
            <a:picLocks noChangeAspect="1"/>
          </p:cNvPicPr>
          <p:nvPr userDrawn="1"/>
        </p:nvPicPr>
        <p:blipFill>
          <a:blip r:embed="rId2"/>
          <a:stretch>
            <a:fillRect/>
          </a:stretch>
        </p:blipFill>
        <p:spPr>
          <a:xfrm>
            <a:off x="10642601" y="6417814"/>
            <a:ext cx="1128910" cy="325110"/>
          </a:xfrm>
          <a:prstGeom prst="rect">
            <a:avLst/>
          </a:prstGeom>
        </p:spPr>
      </p:pic>
      <p:sp>
        <p:nvSpPr>
          <p:cNvPr id="28" name="Date Placeholder 3">
            <a:extLst>
              <a:ext uri="{FF2B5EF4-FFF2-40B4-BE49-F238E27FC236}">
                <a16:creationId xmlns:a16="http://schemas.microsoft.com/office/drawing/2014/main" id="{1A961FCF-9DCB-0D46-8751-0AEE657E29D8}"/>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chemeClr val="bg1"/>
                </a:solidFill>
                <a:latin typeface="Arial"/>
                <a:cs typeface="Arial"/>
              </a:defRPr>
            </a:lvl1pPr>
          </a:lstStyle>
          <a:p>
            <a:fld id="{7F29F7EF-CED0-3740-BA3B-8742C0B45997}" type="datetime4">
              <a:rPr lang="en-US" smtClean="0"/>
              <a:pPr/>
              <a:t>March 19, 2024</a:t>
            </a:fld>
            <a:endParaRPr lang="en-US" dirty="0"/>
          </a:p>
        </p:txBody>
      </p:sp>
      <p:sp>
        <p:nvSpPr>
          <p:cNvPr id="29" name="Footer Placeholder 4">
            <a:extLst>
              <a:ext uri="{FF2B5EF4-FFF2-40B4-BE49-F238E27FC236}">
                <a16:creationId xmlns:a16="http://schemas.microsoft.com/office/drawing/2014/main" id="{6E1EB73E-0932-F648-B4D4-069A4B410E6F}"/>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chemeClr val="bg1"/>
                </a:solidFill>
                <a:latin typeface="Arial"/>
                <a:cs typeface="Arial"/>
              </a:defRPr>
            </a:lvl1pPr>
          </a:lstStyle>
          <a:p>
            <a:r>
              <a:rPr lang="en-US"/>
              <a:t>Conduent Internal Use Only</a:t>
            </a:r>
            <a:endParaRPr lang="en-US" dirty="0"/>
          </a:p>
        </p:txBody>
      </p:sp>
      <p:sp>
        <p:nvSpPr>
          <p:cNvPr id="30" name="Slide Number Placeholder 3">
            <a:extLst>
              <a:ext uri="{FF2B5EF4-FFF2-40B4-BE49-F238E27FC236}">
                <a16:creationId xmlns:a16="http://schemas.microsoft.com/office/drawing/2014/main" id="{66FB867C-BD4E-ED4A-A9E0-D81D6EF91F38}"/>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chemeClr val="bg1"/>
                </a:solidFill>
              </a:defRPr>
            </a:lvl1pPr>
          </a:lstStyle>
          <a:p>
            <a:fld id="{CACB3E39-5571-0247-86B7-EF41C2ABA1DB}" type="slidenum">
              <a:rPr lang="en-US" smtClean="0"/>
              <a:pPr/>
              <a:t>‹#›</a:t>
            </a:fld>
            <a:endParaRPr lang="en-US" dirty="0"/>
          </a:p>
        </p:txBody>
      </p:sp>
      <p:cxnSp>
        <p:nvCxnSpPr>
          <p:cNvPr id="31" name="Straight Connector 30">
            <a:extLst>
              <a:ext uri="{FF2B5EF4-FFF2-40B4-BE49-F238E27FC236}">
                <a16:creationId xmlns:a16="http://schemas.microsoft.com/office/drawing/2014/main" id="{D24C1D1C-5E52-7745-9D84-A21192E4E5FE}"/>
              </a:ext>
            </a:extLst>
          </p:cNvPr>
          <p:cNvCxnSpPr>
            <a:cxnSpLocks/>
          </p:cNvCxnSpPr>
          <p:nvPr userDrawn="1"/>
        </p:nvCxnSpPr>
        <p:spPr>
          <a:xfrm>
            <a:off x="381000" y="6336266"/>
            <a:ext cx="11337795"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66395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_Option3B">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A1D89B0-E3F7-FD4A-82CF-CA92A202A817}"/>
              </a:ext>
            </a:extLst>
          </p:cNvPr>
          <p:cNvSpPr/>
          <p:nvPr userDrawn="1"/>
        </p:nvSpPr>
        <p:spPr>
          <a:xfrm>
            <a:off x="0" y="-274"/>
            <a:ext cx="12192484" cy="6858272"/>
          </a:xfrm>
          <a:prstGeom prst="rect">
            <a:avLst/>
          </a:prstGeom>
          <a:gradFill flip="none" rotWithShape="1">
            <a:gsLst>
              <a:gs pos="57000">
                <a:srgbClr val="386CBA"/>
              </a:gs>
              <a:gs pos="0">
                <a:srgbClr val="002855"/>
              </a:gs>
              <a:gs pos="100000">
                <a:schemeClr val="accent2"/>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E"/>
              </a:solidFill>
            </a:endParaRPr>
          </a:p>
        </p:txBody>
      </p:sp>
      <p:sp>
        <p:nvSpPr>
          <p:cNvPr id="9" name="Freeform 8"/>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4" name="Text Placeholder 5"/>
          <p:cNvSpPr>
            <a:spLocks noGrp="1"/>
          </p:cNvSpPr>
          <p:nvPr>
            <p:ph type="body" sz="quarter" idx="13"/>
          </p:nvPr>
        </p:nvSpPr>
        <p:spPr>
          <a:xfrm>
            <a:off x="504031" y="1415143"/>
            <a:ext cx="10650802" cy="4680858"/>
          </a:xfrm>
          <a:prstGeom prst="rect">
            <a:avLst/>
          </a:prstGeom>
        </p:spPr>
        <p:txBody>
          <a:bodyPr lIns="0" tIns="0" rIns="0" bIns="0"/>
          <a:lstStyle>
            <a:lvl1pPr marL="0" indent="0">
              <a:spcBef>
                <a:spcPts val="1500"/>
              </a:spcBef>
              <a:spcAft>
                <a:spcPts val="1000"/>
              </a:spcAft>
              <a:buNone/>
              <a:defRPr sz="3600">
                <a:solidFill>
                  <a:schemeClr val="bg1"/>
                </a:solidFill>
              </a:defRPr>
            </a:lvl1pPr>
            <a:lvl2pPr marL="334685" indent="-334685">
              <a:spcBef>
                <a:spcPts val="1000"/>
              </a:spcBef>
              <a:buFont typeface="Arial" panose="020B0604020202020204" pitchFamily="34" charset="0"/>
              <a:buChar char="•"/>
              <a:defRPr>
                <a:solidFill>
                  <a:schemeClr val="bg1"/>
                </a:solidFill>
              </a:defRPr>
            </a:lvl2pPr>
          </a:lstStyle>
          <a:p>
            <a:pPr lvl="0"/>
            <a:r>
              <a:rPr lang="en-US"/>
              <a:t>Click to edit Master text styles</a:t>
            </a:r>
          </a:p>
          <a:p>
            <a:pPr lvl="1"/>
            <a:r>
              <a:rPr lang="en-US"/>
              <a:t>Second level</a:t>
            </a:r>
          </a:p>
        </p:txBody>
      </p:sp>
      <p:pic>
        <p:nvPicPr>
          <p:cNvPr id="12" name="Picture 11">
            <a:extLst>
              <a:ext uri="{FF2B5EF4-FFF2-40B4-BE49-F238E27FC236}">
                <a16:creationId xmlns:a16="http://schemas.microsoft.com/office/drawing/2014/main" id="{202C59F5-F480-C24A-B0C8-8AE01C1A7DA4}"/>
              </a:ext>
            </a:extLst>
          </p:cNvPr>
          <p:cNvPicPr>
            <a:picLocks noChangeAspect="1"/>
          </p:cNvPicPr>
          <p:nvPr userDrawn="1"/>
        </p:nvPicPr>
        <p:blipFill>
          <a:blip r:embed="rId2"/>
          <a:stretch>
            <a:fillRect/>
          </a:stretch>
        </p:blipFill>
        <p:spPr>
          <a:xfrm>
            <a:off x="10642601" y="6417814"/>
            <a:ext cx="1128910" cy="325110"/>
          </a:xfrm>
          <a:prstGeom prst="rect">
            <a:avLst/>
          </a:prstGeom>
        </p:spPr>
      </p:pic>
      <p:sp>
        <p:nvSpPr>
          <p:cNvPr id="13" name="Date Placeholder 3">
            <a:extLst>
              <a:ext uri="{FF2B5EF4-FFF2-40B4-BE49-F238E27FC236}">
                <a16:creationId xmlns:a16="http://schemas.microsoft.com/office/drawing/2014/main" id="{33702E42-D268-6D48-B2D4-061AED40D1C2}"/>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chemeClr val="bg1"/>
                </a:solidFill>
                <a:latin typeface="Arial"/>
                <a:cs typeface="Arial"/>
              </a:defRPr>
            </a:lvl1pPr>
          </a:lstStyle>
          <a:p>
            <a:fld id="{7F29F7EF-CED0-3740-BA3B-8742C0B45997}" type="datetime4">
              <a:rPr lang="en-US" smtClean="0"/>
              <a:pPr/>
              <a:t>March 19, 2024</a:t>
            </a:fld>
            <a:endParaRPr lang="en-US" dirty="0"/>
          </a:p>
        </p:txBody>
      </p:sp>
      <p:sp>
        <p:nvSpPr>
          <p:cNvPr id="15" name="Footer Placeholder 4">
            <a:extLst>
              <a:ext uri="{FF2B5EF4-FFF2-40B4-BE49-F238E27FC236}">
                <a16:creationId xmlns:a16="http://schemas.microsoft.com/office/drawing/2014/main" id="{903B77F3-6423-5742-89B3-EDE514FF6030}"/>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chemeClr val="bg1"/>
                </a:solidFill>
                <a:latin typeface="Arial"/>
                <a:cs typeface="Arial"/>
              </a:defRPr>
            </a:lvl1pPr>
          </a:lstStyle>
          <a:p>
            <a:r>
              <a:rPr lang="en-US"/>
              <a:t>Conduent Internal Use Only</a:t>
            </a:r>
            <a:endParaRPr lang="en-US" dirty="0"/>
          </a:p>
        </p:txBody>
      </p:sp>
      <p:sp>
        <p:nvSpPr>
          <p:cNvPr id="16" name="Slide Number Placeholder 3">
            <a:extLst>
              <a:ext uri="{FF2B5EF4-FFF2-40B4-BE49-F238E27FC236}">
                <a16:creationId xmlns:a16="http://schemas.microsoft.com/office/drawing/2014/main" id="{06566E5C-EAAF-FF44-BC3B-E45C136ECA31}"/>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chemeClr val="bg1"/>
                </a:solidFill>
              </a:defRPr>
            </a:lvl1pPr>
          </a:lstStyle>
          <a:p>
            <a:fld id="{CACB3E39-5571-0247-86B7-EF41C2ABA1DB}" type="slidenum">
              <a:rPr lang="en-US" smtClean="0"/>
              <a:pPr/>
              <a:t>‹#›</a:t>
            </a:fld>
            <a:endParaRPr lang="en-US" dirty="0"/>
          </a:p>
        </p:txBody>
      </p:sp>
      <p:cxnSp>
        <p:nvCxnSpPr>
          <p:cNvPr id="17" name="Straight Connector 16">
            <a:extLst>
              <a:ext uri="{FF2B5EF4-FFF2-40B4-BE49-F238E27FC236}">
                <a16:creationId xmlns:a16="http://schemas.microsoft.com/office/drawing/2014/main" id="{A349BAD8-C374-D144-AE06-D4CBFB79E0A7}"/>
              </a:ext>
            </a:extLst>
          </p:cNvPr>
          <p:cNvCxnSpPr>
            <a:cxnSpLocks/>
          </p:cNvCxnSpPr>
          <p:nvPr userDrawn="1"/>
        </p:nvCxnSpPr>
        <p:spPr>
          <a:xfrm>
            <a:off x="381000" y="6336266"/>
            <a:ext cx="11337795"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18693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600" userDrawn="1">
          <p15:clr>
            <a:srgbClr val="FBAE40"/>
          </p15:clr>
        </p15:guide>
        <p15:guide id="1" orient="horz" pos="2160" userDrawn="1">
          <p15:clr>
            <a:srgbClr val="FBAE40"/>
          </p15:clr>
        </p15:guide>
        <p15:guide id="2" pos="3840" userDrawn="1">
          <p15:clr>
            <a:srgbClr val="FBAE40"/>
          </p15:clr>
        </p15:guide>
        <p15:guide id="3" pos="320" userDrawn="1">
          <p15:clr>
            <a:srgbClr val="FBAE40"/>
          </p15:clr>
        </p15:guide>
        <p15:guide id="4" orient="horz"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_Option1">
    <p:spTree>
      <p:nvGrpSpPr>
        <p:cNvPr id="1" name=""/>
        <p:cNvGrpSpPr/>
        <p:nvPr/>
      </p:nvGrpSpPr>
      <p:grpSpPr>
        <a:xfrm>
          <a:off x="0" y="0"/>
          <a:ext cx="0" cy="0"/>
          <a:chOff x="0" y="0"/>
          <a:chExt cx="0" cy="0"/>
        </a:xfrm>
      </p:grpSpPr>
      <p:sp>
        <p:nvSpPr>
          <p:cNvPr id="8" name="Freeform 7"/>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2" name="Content Placeholder 11"/>
          <p:cNvSpPr>
            <a:spLocks noGrp="1"/>
          </p:cNvSpPr>
          <p:nvPr>
            <p:ph sz="quarter" idx="15"/>
          </p:nvPr>
        </p:nvSpPr>
        <p:spPr>
          <a:xfrm>
            <a:off x="508001" y="2000250"/>
            <a:ext cx="11307233" cy="4165023"/>
          </a:xfrm>
          <a:prstGeom prst="rect">
            <a:avLst/>
          </a:prstGeom>
        </p:spPr>
        <p:txBody>
          <a:bodyPr lIns="0" tIns="0" rIns="0" bIns="0"/>
          <a:lstStyle>
            <a:lvl1pPr marL="0" indent="0">
              <a:lnSpc>
                <a:spcPts val="2500"/>
              </a:lnSpc>
              <a:spcBef>
                <a:spcPts val="500"/>
              </a:spcBef>
              <a:spcAft>
                <a:spcPts val="1000"/>
              </a:spcAft>
              <a:buNone/>
              <a:defRPr sz="2400"/>
            </a:lvl1pPr>
            <a:lvl2pPr marL="197107" indent="-197107">
              <a:spcBef>
                <a:spcPts val="500"/>
              </a:spcBef>
              <a:buFont typeface="Arial" panose="020B0604020202020204" pitchFamily="34" charset="0"/>
              <a:buChar char="•"/>
              <a:defRPr sz="2000"/>
            </a:lvl2pPr>
            <a:lvl3pPr marL="480200" indent="-228856" defTabSz="480200">
              <a:spcBef>
                <a:spcPts val="333"/>
              </a:spcBef>
              <a:buClrTx/>
              <a:buFont typeface="Arial" panose="020B0604020202020204" pitchFamily="34" charset="0"/>
              <a:buChar char="–"/>
              <a:defRPr sz="1600"/>
            </a:lvl3pPr>
            <a:lvl4pPr marL="662755" indent="-182555">
              <a:buFont typeface="Arial" panose="020B0604020202020204" pitchFamily="34" charset="0"/>
              <a:buChar char="•"/>
              <a:tabLst>
                <a:tab pos="662755" algn="l"/>
              </a:tabLst>
              <a:defRPr sz="1600"/>
            </a:lvl4pPr>
            <a:lvl5pPr marL="903516" indent="-240761">
              <a:buFont typeface="Arial" panose="020B0604020202020204" pitchFamily="34" charset="0"/>
              <a:buChar char="–"/>
              <a:tabLst>
                <a:tab pos="959077" algn="l"/>
              </a:tabLst>
              <a:defRPr sz="1400"/>
            </a:lvl5pPr>
          </a:lstStyle>
          <a:p>
            <a:pPr lvl="0"/>
            <a:r>
              <a:rPr lang="en-US"/>
              <a:t>Click to edit Master text styles</a:t>
            </a:r>
          </a:p>
          <a:p>
            <a:pPr lvl="1"/>
            <a:r>
              <a:rPr lang="en-US"/>
              <a:t>Second level</a:t>
            </a:r>
          </a:p>
          <a:p>
            <a:pPr lvl="2"/>
            <a:r>
              <a:rPr lang="en-US"/>
              <a:t>Third level</a:t>
            </a:r>
          </a:p>
        </p:txBody>
      </p:sp>
      <p:sp>
        <p:nvSpPr>
          <p:cNvPr id="9" name="Title 11"/>
          <p:cNvSpPr>
            <a:spLocks noGrp="1"/>
          </p:cNvSpPr>
          <p:nvPr>
            <p:ph type="title" hasCustomPrompt="1"/>
          </p:nvPr>
        </p:nvSpPr>
        <p:spPr>
          <a:xfrm>
            <a:off x="514444" y="455649"/>
            <a:ext cx="9243167" cy="1316933"/>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0" name="Date Placeholder 3">
            <a:extLst>
              <a:ext uri="{FF2B5EF4-FFF2-40B4-BE49-F238E27FC236}">
                <a16:creationId xmlns:a16="http://schemas.microsoft.com/office/drawing/2014/main" id="{79B123D1-F293-CC40-9C98-90A810A8F823}"/>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ABFB8606-48A4-654C-8F59-C5141B136408}" type="datetime4">
              <a:rPr lang="en-US" smtClean="0"/>
              <a:t>March 19, 2024</a:t>
            </a:fld>
            <a:endParaRPr lang="en-US" dirty="0"/>
          </a:p>
        </p:txBody>
      </p:sp>
      <p:sp>
        <p:nvSpPr>
          <p:cNvPr id="11" name="Footer Placeholder 4">
            <a:extLst>
              <a:ext uri="{FF2B5EF4-FFF2-40B4-BE49-F238E27FC236}">
                <a16:creationId xmlns:a16="http://schemas.microsoft.com/office/drawing/2014/main" id="{27737BA1-9765-6744-8AEF-812ECF253337}"/>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3" name="Slide Number Placeholder 3">
            <a:extLst>
              <a:ext uri="{FF2B5EF4-FFF2-40B4-BE49-F238E27FC236}">
                <a16:creationId xmlns:a16="http://schemas.microsoft.com/office/drawing/2014/main" id="{0CC8960F-5F57-B144-9868-75E5BAB2F2D6}"/>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cxnSp>
        <p:nvCxnSpPr>
          <p:cNvPr id="14" name="Straight Connector 13">
            <a:extLst>
              <a:ext uri="{FF2B5EF4-FFF2-40B4-BE49-F238E27FC236}">
                <a16:creationId xmlns:a16="http://schemas.microsoft.com/office/drawing/2014/main" id="{00E75A0F-978F-7742-A20B-598D4F6FBB03}"/>
              </a:ext>
            </a:extLst>
          </p:cNvPr>
          <p:cNvCxnSpPr>
            <a:cxnSpLocks/>
          </p:cNvCxnSpPr>
          <p:nvPr userDrawn="1"/>
        </p:nvCxnSpPr>
        <p:spPr>
          <a:xfrm>
            <a:off x="381000" y="6336266"/>
            <a:ext cx="1133779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20" userDrawn="1">
          <p15:clr>
            <a:srgbClr val="FBAE40"/>
          </p15:clr>
        </p15:guide>
        <p15:guide id="3" orient="horz" pos="1260" userDrawn="1">
          <p15:clr>
            <a:srgbClr val="FBAE40"/>
          </p15:clr>
        </p15:guide>
        <p15:guide id="4" orient="horz" pos="11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_Option1_wImage">
    <p:spTree>
      <p:nvGrpSpPr>
        <p:cNvPr id="1" name=""/>
        <p:cNvGrpSpPr/>
        <p:nvPr/>
      </p:nvGrpSpPr>
      <p:grpSpPr>
        <a:xfrm>
          <a:off x="0" y="0"/>
          <a:ext cx="0" cy="0"/>
          <a:chOff x="0" y="0"/>
          <a:chExt cx="0" cy="0"/>
        </a:xfrm>
      </p:grpSpPr>
      <p:sp>
        <p:nvSpPr>
          <p:cNvPr id="8" name="Freeform 7"/>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2" name="Content Placeholder 11"/>
          <p:cNvSpPr>
            <a:spLocks noGrp="1"/>
          </p:cNvSpPr>
          <p:nvPr>
            <p:ph sz="quarter" idx="15"/>
          </p:nvPr>
        </p:nvSpPr>
        <p:spPr>
          <a:xfrm>
            <a:off x="508001" y="2000250"/>
            <a:ext cx="5842000" cy="4165023"/>
          </a:xfrm>
          <a:prstGeom prst="rect">
            <a:avLst/>
          </a:prstGeom>
        </p:spPr>
        <p:txBody>
          <a:bodyPr lIns="0" tIns="0" rIns="0" bIns="0"/>
          <a:lstStyle>
            <a:lvl1pPr marL="0" indent="0">
              <a:lnSpc>
                <a:spcPts val="2500"/>
              </a:lnSpc>
              <a:spcBef>
                <a:spcPts val="500"/>
              </a:spcBef>
              <a:spcAft>
                <a:spcPts val="1000"/>
              </a:spcAft>
              <a:buNone/>
              <a:defRPr sz="2400"/>
            </a:lvl1pPr>
            <a:lvl2pPr marL="197107" indent="-197107">
              <a:spcBef>
                <a:spcPts val="500"/>
              </a:spcBef>
              <a:buFont typeface="Arial" panose="020B0604020202020204" pitchFamily="34" charset="0"/>
              <a:buChar char="•"/>
              <a:defRPr sz="2000"/>
            </a:lvl2pPr>
            <a:lvl3pPr marL="480200" indent="-228856" defTabSz="480200">
              <a:spcBef>
                <a:spcPts val="333"/>
              </a:spcBef>
              <a:buClrTx/>
              <a:buFont typeface="Arial" panose="020B0604020202020204" pitchFamily="34" charset="0"/>
              <a:buChar char="–"/>
              <a:defRPr sz="1600"/>
            </a:lvl3pPr>
            <a:lvl4pPr marL="662755" indent="-182555">
              <a:buFont typeface="Arial" panose="020B0604020202020204" pitchFamily="34" charset="0"/>
              <a:buChar char="•"/>
              <a:tabLst>
                <a:tab pos="662755" algn="l"/>
              </a:tabLst>
              <a:defRPr sz="1600"/>
            </a:lvl4pPr>
            <a:lvl5pPr marL="903516" indent="-240761">
              <a:buFont typeface="Arial" panose="020B0604020202020204" pitchFamily="34" charset="0"/>
              <a:buChar char="–"/>
              <a:tabLst>
                <a:tab pos="959077" algn="l"/>
              </a:tabLst>
              <a:defRPr sz="1400"/>
            </a:lvl5pPr>
          </a:lstStyle>
          <a:p>
            <a:pPr lvl="0"/>
            <a:r>
              <a:rPr lang="en-US"/>
              <a:t>Click to edit Master text styles</a:t>
            </a:r>
          </a:p>
          <a:p>
            <a:pPr lvl="1"/>
            <a:r>
              <a:rPr lang="en-US"/>
              <a:t>Second level</a:t>
            </a:r>
          </a:p>
          <a:p>
            <a:pPr lvl="2"/>
            <a:r>
              <a:rPr lang="en-US"/>
              <a:t>Third level</a:t>
            </a:r>
          </a:p>
        </p:txBody>
      </p:sp>
      <p:sp>
        <p:nvSpPr>
          <p:cNvPr id="9" name="Title 11"/>
          <p:cNvSpPr>
            <a:spLocks noGrp="1"/>
          </p:cNvSpPr>
          <p:nvPr>
            <p:ph type="title" hasCustomPrompt="1"/>
          </p:nvPr>
        </p:nvSpPr>
        <p:spPr>
          <a:xfrm>
            <a:off x="514443" y="455648"/>
            <a:ext cx="5835557" cy="1273625"/>
          </a:xfrm>
          <a:prstGeom prst="rect">
            <a:avLst/>
          </a:prstGeom>
        </p:spPr>
        <p:txBody>
          <a:bodyPr lIns="0" tIns="0" rIns="0" bIns="0" anchor="t">
            <a:noAutofit/>
          </a:bodyPr>
          <a:lstStyle>
            <a:lvl1pPr algn="l">
              <a:lnSpc>
                <a:spcPts val="4533"/>
              </a:lnSpc>
              <a:defRPr sz="3600">
                <a:solidFill>
                  <a:srgbClr val="141313"/>
                </a:solidFill>
              </a:defRPr>
            </a:lvl1pPr>
          </a:lstStyle>
          <a:p>
            <a:r>
              <a:rPr lang="en-US" dirty="0"/>
              <a:t>Click to edit master title style</a:t>
            </a:r>
          </a:p>
        </p:txBody>
      </p:sp>
      <p:sp>
        <p:nvSpPr>
          <p:cNvPr id="10" name="Picture Placeholder 9"/>
          <p:cNvSpPr>
            <a:spLocks noGrp="1"/>
          </p:cNvSpPr>
          <p:nvPr>
            <p:ph type="pic" sz="quarter" idx="13"/>
          </p:nvPr>
        </p:nvSpPr>
        <p:spPr>
          <a:xfrm>
            <a:off x="6667501" y="0"/>
            <a:ext cx="5524500" cy="6858000"/>
          </a:xfrm>
          <a:prstGeom prst="rect">
            <a:avLst/>
          </a:prstGeom>
          <a:solidFill>
            <a:srgbClr val="AAAFB9"/>
          </a:solidFill>
        </p:spPr>
        <p:txBody>
          <a:bodyPr>
            <a:normAutofit/>
          </a:bodyPr>
          <a:lstStyle>
            <a:lvl1pPr>
              <a:buFontTx/>
              <a:buNone/>
              <a:defRPr sz="1500">
                <a:solidFill>
                  <a:srgbClr val="7F7F7F"/>
                </a:solidFill>
              </a:defRPr>
            </a:lvl1pPr>
          </a:lstStyle>
          <a:p>
            <a:r>
              <a:rPr lang="en-US"/>
              <a:t>Click icon to add picture</a:t>
            </a:r>
          </a:p>
        </p:txBody>
      </p:sp>
      <p:sp>
        <p:nvSpPr>
          <p:cNvPr id="13" name="Date Placeholder 3">
            <a:extLst>
              <a:ext uri="{FF2B5EF4-FFF2-40B4-BE49-F238E27FC236}">
                <a16:creationId xmlns:a16="http://schemas.microsoft.com/office/drawing/2014/main" id="{A5B3471C-FEF0-D44D-8BDA-90639B800084}"/>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8CF95FC8-264A-094A-AF4B-B6BB268E4DAE}" type="datetime4">
              <a:rPr lang="en-US" smtClean="0"/>
              <a:t>March 19, 2024</a:t>
            </a:fld>
            <a:endParaRPr lang="en-US" dirty="0"/>
          </a:p>
        </p:txBody>
      </p:sp>
      <p:sp>
        <p:nvSpPr>
          <p:cNvPr id="14" name="Footer Placeholder 4">
            <a:extLst>
              <a:ext uri="{FF2B5EF4-FFF2-40B4-BE49-F238E27FC236}">
                <a16:creationId xmlns:a16="http://schemas.microsoft.com/office/drawing/2014/main" id="{15A44A4D-6DFC-5246-8608-BAD2EF5BE71A}"/>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5" name="Slide Number Placeholder 3">
            <a:extLst>
              <a:ext uri="{FF2B5EF4-FFF2-40B4-BE49-F238E27FC236}">
                <a16:creationId xmlns:a16="http://schemas.microsoft.com/office/drawing/2014/main" id="{636B39A2-623B-174E-A7F2-82924849CCCB}"/>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pic>
        <p:nvPicPr>
          <p:cNvPr id="16" name="Picture 15">
            <a:extLst>
              <a:ext uri="{FF2B5EF4-FFF2-40B4-BE49-F238E27FC236}">
                <a16:creationId xmlns:a16="http://schemas.microsoft.com/office/drawing/2014/main" id="{6759AE3C-E5DA-5347-842D-AFCE352AEDCF}"/>
              </a:ext>
            </a:extLst>
          </p:cNvPr>
          <p:cNvPicPr>
            <a:picLocks noChangeAspect="1"/>
          </p:cNvPicPr>
          <p:nvPr userDrawn="1"/>
        </p:nvPicPr>
        <p:blipFill>
          <a:blip r:embed="rId2"/>
          <a:stretch>
            <a:fillRect/>
          </a:stretch>
        </p:blipFill>
        <p:spPr>
          <a:xfrm>
            <a:off x="10642601" y="6417814"/>
            <a:ext cx="1128910" cy="325110"/>
          </a:xfrm>
          <a:prstGeom prst="rect">
            <a:avLst/>
          </a:prstGeom>
        </p:spPr>
      </p:pic>
      <p:cxnSp>
        <p:nvCxnSpPr>
          <p:cNvPr id="17" name="Straight Connector 16">
            <a:extLst>
              <a:ext uri="{FF2B5EF4-FFF2-40B4-BE49-F238E27FC236}">
                <a16:creationId xmlns:a16="http://schemas.microsoft.com/office/drawing/2014/main" id="{96F59CDC-BAFF-B74A-BB68-60B2ADE4F631}"/>
              </a:ext>
            </a:extLst>
          </p:cNvPr>
          <p:cNvCxnSpPr>
            <a:cxnSpLocks/>
          </p:cNvCxnSpPr>
          <p:nvPr userDrawn="1"/>
        </p:nvCxnSpPr>
        <p:spPr>
          <a:xfrm>
            <a:off x="381000" y="6336266"/>
            <a:ext cx="5005475" cy="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7582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20" userDrawn="1">
          <p15:clr>
            <a:srgbClr val="FBAE40"/>
          </p15:clr>
        </p15:guide>
        <p15:guide id="3" orient="horz" pos="1260" userDrawn="1">
          <p15:clr>
            <a:srgbClr val="FBAE40"/>
          </p15:clr>
        </p15:guide>
        <p15:guide id="4" orient="horz" pos="11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Freeform 10"/>
          <p:cNvSpPr>
            <a:spLocks/>
          </p:cNvSpPr>
          <p:nvPr userDrawn="1"/>
        </p:nvSpPr>
        <p:spPr>
          <a:xfrm>
            <a:off x="504032" y="1"/>
            <a:ext cx="1475180" cy="70797"/>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5"/>
          </a:p>
        </p:txBody>
      </p:sp>
      <p:sp>
        <p:nvSpPr>
          <p:cNvPr id="10" name="Date Placeholder 3">
            <a:extLst>
              <a:ext uri="{FF2B5EF4-FFF2-40B4-BE49-F238E27FC236}">
                <a16:creationId xmlns:a16="http://schemas.microsoft.com/office/drawing/2014/main" id="{6D84C166-2B0E-124A-B8FC-DD9884D086C7}"/>
              </a:ext>
            </a:extLst>
          </p:cNvPr>
          <p:cNvSpPr>
            <a:spLocks noGrp="1"/>
          </p:cNvSpPr>
          <p:nvPr>
            <p:ph type="dt" sz="half" idx="2"/>
          </p:nvPr>
        </p:nvSpPr>
        <p:spPr>
          <a:xfrm>
            <a:off x="3529169" y="6356352"/>
            <a:ext cx="1236902"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fld id="{F92D2A6C-9D7A-CB47-82F6-A425A5B3BA36}" type="datetime4">
              <a:rPr lang="en-US" smtClean="0"/>
              <a:t>March 19, 2024</a:t>
            </a:fld>
            <a:endParaRPr lang="en-US" dirty="0"/>
          </a:p>
        </p:txBody>
      </p:sp>
      <p:sp>
        <p:nvSpPr>
          <p:cNvPr id="13" name="Footer Placeholder 4">
            <a:extLst>
              <a:ext uri="{FF2B5EF4-FFF2-40B4-BE49-F238E27FC236}">
                <a16:creationId xmlns:a16="http://schemas.microsoft.com/office/drawing/2014/main" id="{ABEF002D-8757-8042-9640-AE848A5B61F8}"/>
              </a:ext>
            </a:extLst>
          </p:cNvPr>
          <p:cNvSpPr>
            <a:spLocks noGrp="1"/>
          </p:cNvSpPr>
          <p:nvPr>
            <p:ph type="ftr" sz="quarter" idx="3"/>
          </p:nvPr>
        </p:nvSpPr>
        <p:spPr>
          <a:xfrm>
            <a:off x="1634836" y="6356352"/>
            <a:ext cx="1894333" cy="365125"/>
          </a:xfrm>
          <a:prstGeom prst="rect">
            <a:avLst/>
          </a:prstGeom>
        </p:spPr>
        <p:txBody>
          <a:bodyPr vert="horz" lIns="130622" tIns="65311" rIns="130622" bIns="65311" rtlCol="0" anchor="ctr"/>
          <a:lstStyle>
            <a:lvl1pPr algn="l">
              <a:defRPr sz="800">
                <a:solidFill>
                  <a:srgbClr val="AAAFB9"/>
                </a:solidFill>
                <a:latin typeface="Arial"/>
                <a:cs typeface="Arial"/>
              </a:defRPr>
            </a:lvl1pPr>
          </a:lstStyle>
          <a:p>
            <a:r>
              <a:rPr lang="en-US" dirty="0"/>
              <a:t>Conduent Internal Use Only</a:t>
            </a:r>
          </a:p>
        </p:txBody>
      </p:sp>
      <p:sp>
        <p:nvSpPr>
          <p:cNvPr id="15" name="Slide Number Placeholder 3">
            <a:extLst>
              <a:ext uri="{FF2B5EF4-FFF2-40B4-BE49-F238E27FC236}">
                <a16:creationId xmlns:a16="http://schemas.microsoft.com/office/drawing/2014/main" id="{31BAC4EE-BC1A-D049-99E4-07FBD88534F9}"/>
              </a:ext>
            </a:extLst>
          </p:cNvPr>
          <p:cNvSpPr>
            <a:spLocks noGrp="1"/>
          </p:cNvSpPr>
          <p:nvPr>
            <p:ph type="sldNum" sz="quarter" idx="4"/>
          </p:nvPr>
        </p:nvSpPr>
        <p:spPr>
          <a:xfrm>
            <a:off x="418134" y="6362122"/>
            <a:ext cx="539072" cy="365125"/>
          </a:xfrm>
          <a:prstGeom prst="rect">
            <a:avLst/>
          </a:prstGeom>
        </p:spPr>
        <p:txBody>
          <a:bodyPr anchor="ctr"/>
          <a:lstStyle>
            <a:lvl1pPr>
              <a:defRPr sz="800">
                <a:solidFill>
                  <a:srgbClr val="AAAFB9"/>
                </a:solidFill>
              </a:defRPr>
            </a:lvl1pPr>
          </a:lstStyle>
          <a:p>
            <a:fld id="{CACB3E39-5571-0247-86B7-EF41C2ABA1DB}" type="slidenum">
              <a:rPr lang="en-US" smtClean="0"/>
              <a:pPr/>
              <a:t>‹#›</a:t>
            </a:fld>
            <a:endParaRPr lang="en-US" dirty="0"/>
          </a:p>
        </p:txBody>
      </p:sp>
      <p:pic>
        <p:nvPicPr>
          <p:cNvPr id="17" name="Picture 16" descr="Logo&#10;&#10;Description automatically generated">
            <a:extLst>
              <a:ext uri="{FF2B5EF4-FFF2-40B4-BE49-F238E27FC236}">
                <a16:creationId xmlns:a16="http://schemas.microsoft.com/office/drawing/2014/main" id="{9FB81724-9776-654A-A506-AA43B7EBCA6C}"/>
              </a:ext>
            </a:extLst>
          </p:cNvPr>
          <p:cNvPicPr>
            <a:picLocks noChangeAspect="1"/>
          </p:cNvPicPr>
          <p:nvPr userDrawn="1"/>
        </p:nvPicPr>
        <p:blipFill>
          <a:blip r:embed="rId28"/>
          <a:stretch>
            <a:fillRect/>
          </a:stretch>
        </p:blipFill>
        <p:spPr>
          <a:xfrm>
            <a:off x="10569849" y="6343056"/>
            <a:ext cx="1254853" cy="467318"/>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87" r:id="rId2"/>
    <p:sldLayoutId id="2147483653" r:id="rId3"/>
    <p:sldLayoutId id="2147483654" r:id="rId4"/>
    <p:sldLayoutId id="2147483724" r:id="rId5"/>
    <p:sldLayoutId id="2147483689" r:id="rId6"/>
    <p:sldLayoutId id="2147483696" r:id="rId7"/>
    <p:sldLayoutId id="2147483669" r:id="rId8"/>
    <p:sldLayoutId id="2147483685" r:id="rId9"/>
    <p:sldLayoutId id="2147483656" r:id="rId10"/>
    <p:sldLayoutId id="2147483700" r:id="rId11"/>
    <p:sldLayoutId id="2147483658" r:id="rId12"/>
    <p:sldLayoutId id="2147483698" r:id="rId13"/>
    <p:sldLayoutId id="2147483671" r:id="rId14"/>
    <p:sldLayoutId id="2147483659" r:id="rId15"/>
    <p:sldLayoutId id="2147483660" r:id="rId16"/>
    <p:sldLayoutId id="2147483662" r:id="rId17"/>
    <p:sldLayoutId id="2147483699" r:id="rId18"/>
    <p:sldLayoutId id="2147483712" r:id="rId19"/>
    <p:sldLayoutId id="2147483677" r:id="rId20"/>
    <p:sldLayoutId id="2147483682" r:id="rId21"/>
    <p:sldLayoutId id="2147483661" r:id="rId22"/>
    <p:sldLayoutId id="2147483736" r:id="rId23"/>
    <p:sldLayoutId id="2147483673" r:id="rId24"/>
    <p:sldLayoutId id="2147483675" r:id="rId25"/>
    <p:sldLayoutId id="2147483667"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ctr" defTabSz="544237" rtl="0" eaLnBrk="1" latinLnBrk="0" hangingPunct="1">
        <a:spcBef>
          <a:spcPct val="0"/>
        </a:spcBef>
        <a:buNone/>
        <a:defRPr sz="5250" kern="1200">
          <a:solidFill>
            <a:schemeClr val="tx1"/>
          </a:solidFill>
          <a:latin typeface="+mj-lt"/>
          <a:ea typeface="+mj-ea"/>
          <a:cs typeface="+mj-cs"/>
        </a:defRPr>
      </a:lvl1pPr>
    </p:titleStyle>
    <p:bodyStyle>
      <a:lvl1pPr marL="408178" indent="-408178" algn="l" defTabSz="544237" rtl="0" eaLnBrk="1" latinLnBrk="0" hangingPunct="1">
        <a:spcBef>
          <a:spcPct val="20000"/>
        </a:spcBef>
        <a:buFont typeface="Arial"/>
        <a:buChar char="•"/>
        <a:defRPr sz="3833" kern="1200">
          <a:solidFill>
            <a:schemeClr val="tx1"/>
          </a:solidFill>
          <a:latin typeface="+mn-lt"/>
          <a:ea typeface="+mn-ea"/>
          <a:cs typeface="+mn-cs"/>
        </a:defRPr>
      </a:lvl1pPr>
      <a:lvl2pPr marL="884385" indent="-340148" algn="l" defTabSz="544237" rtl="0" eaLnBrk="1" latinLnBrk="0" hangingPunct="1">
        <a:spcBef>
          <a:spcPct val="20000"/>
        </a:spcBef>
        <a:buFont typeface="Arial"/>
        <a:buChar char="–"/>
        <a:defRPr sz="3333" kern="1200">
          <a:solidFill>
            <a:schemeClr val="tx1"/>
          </a:solidFill>
          <a:latin typeface="+mn-lt"/>
          <a:ea typeface="+mn-ea"/>
          <a:cs typeface="+mn-cs"/>
        </a:defRPr>
      </a:lvl2pPr>
      <a:lvl3pPr marL="1360592" indent="-272118" algn="l" defTabSz="544237" rtl="0" eaLnBrk="1" latinLnBrk="0" hangingPunct="1">
        <a:spcBef>
          <a:spcPct val="20000"/>
        </a:spcBef>
        <a:buFont typeface="Arial"/>
        <a:buChar char="•"/>
        <a:defRPr sz="2833" kern="1200">
          <a:solidFill>
            <a:schemeClr val="tx1"/>
          </a:solidFill>
          <a:latin typeface="+mn-lt"/>
          <a:ea typeface="+mn-ea"/>
          <a:cs typeface="+mn-cs"/>
        </a:defRPr>
      </a:lvl3pPr>
      <a:lvl4pPr marL="1904829" indent="-272118" algn="l" defTabSz="544237" rtl="0" eaLnBrk="1" latinLnBrk="0" hangingPunct="1">
        <a:spcBef>
          <a:spcPct val="20000"/>
        </a:spcBef>
        <a:buFont typeface="Arial"/>
        <a:buChar char="–"/>
        <a:defRPr sz="2417" kern="1200">
          <a:solidFill>
            <a:schemeClr val="tx1"/>
          </a:solidFill>
          <a:latin typeface="+mn-lt"/>
          <a:ea typeface="+mn-ea"/>
          <a:cs typeface="+mn-cs"/>
        </a:defRPr>
      </a:lvl4pPr>
      <a:lvl5pPr marL="2449065" indent="-272118" algn="l" defTabSz="544237" rtl="0" eaLnBrk="1" latinLnBrk="0" hangingPunct="1">
        <a:spcBef>
          <a:spcPct val="20000"/>
        </a:spcBef>
        <a:buFont typeface="Arial"/>
        <a:buChar char="»"/>
        <a:defRPr sz="2417" kern="1200">
          <a:solidFill>
            <a:schemeClr val="tx1"/>
          </a:solidFill>
          <a:latin typeface="+mn-lt"/>
          <a:ea typeface="+mn-ea"/>
          <a:cs typeface="+mn-cs"/>
        </a:defRPr>
      </a:lvl5pPr>
      <a:lvl6pPr marL="2993302" indent="-272118" algn="l" defTabSz="544237" rtl="0" eaLnBrk="1" latinLnBrk="0" hangingPunct="1">
        <a:spcBef>
          <a:spcPct val="20000"/>
        </a:spcBef>
        <a:buFont typeface="Arial"/>
        <a:buChar char="•"/>
        <a:defRPr sz="2417" kern="1200">
          <a:solidFill>
            <a:schemeClr val="tx1"/>
          </a:solidFill>
          <a:latin typeface="+mn-lt"/>
          <a:ea typeface="+mn-ea"/>
          <a:cs typeface="+mn-cs"/>
        </a:defRPr>
      </a:lvl6pPr>
      <a:lvl7pPr marL="3537538" indent="-272118" algn="l" defTabSz="544237" rtl="0" eaLnBrk="1" latinLnBrk="0" hangingPunct="1">
        <a:spcBef>
          <a:spcPct val="20000"/>
        </a:spcBef>
        <a:buFont typeface="Arial"/>
        <a:buChar char="•"/>
        <a:defRPr sz="2417" kern="1200">
          <a:solidFill>
            <a:schemeClr val="tx1"/>
          </a:solidFill>
          <a:latin typeface="+mn-lt"/>
          <a:ea typeface="+mn-ea"/>
          <a:cs typeface="+mn-cs"/>
        </a:defRPr>
      </a:lvl7pPr>
      <a:lvl8pPr marL="4081776" indent="-272118" algn="l" defTabSz="544237" rtl="0" eaLnBrk="1" latinLnBrk="0" hangingPunct="1">
        <a:spcBef>
          <a:spcPct val="20000"/>
        </a:spcBef>
        <a:buFont typeface="Arial"/>
        <a:buChar char="•"/>
        <a:defRPr sz="2417" kern="1200">
          <a:solidFill>
            <a:schemeClr val="tx1"/>
          </a:solidFill>
          <a:latin typeface="+mn-lt"/>
          <a:ea typeface="+mn-ea"/>
          <a:cs typeface="+mn-cs"/>
        </a:defRPr>
      </a:lvl8pPr>
      <a:lvl9pPr marL="4626012" indent="-272118" algn="l" defTabSz="544237" rtl="0" eaLnBrk="1" latinLnBrk="0" hangingPunct="1">
        <a:spcBef>
          <a:spcPct val="20000"/>
        </a:spcBef>
        <a:buFont typeface="Arial"/>
        <a:buChar char="•"/>
        <a:defRPr sz="2417" kern="1200">
          <a:solidFill>
            <a:schemeClr val="tx1"/>
          </a:solidFill>
          <a:latin typeface="+mn-lt"/>
          <a:ea typeface="+mn-ea"/>
          <a:cs typeface="+mn-cs"/>
        </a:defRPr>
      </a:lvl9pPr>
    </p:bodyStyle>
    <p:otherStyle>
      <a:defPPr>
        <a:defRPr lang="en-US"/>
      </a:defPPr>
      <a:lvl1pPr marL="0" algn="l" defTabSz="544237" rtl="0" eaLnBrk="1" latinLnBrk="0" hangingPunct="1">
        <a:defRPr sz="2167" kern="1200">
          <a:solidFill>
            <a:schemeClr val="tx1"/>
          </a:solidFill>
          <a:latin typeface="+mn-lt"/>
          <a:ea typeface="+mn-ea"/>
          <a:cs typeface="+mn-cs"/>
        </a:defRPr>
      </a:lvl1pPr>
      <a:lvl2pPr marL="544237" algn="l" defTabSz="544237" rtl="0" eaLnBrk="1" latinLnBrk="0" hangingPunct="1">
        <a:defRPr sz="2167" kern="1200">
          <a:solidFill>
            <a:schemeClr val="tx1"/>
          </a:solidFill>
          <a:latin typeface="+mn-lt"/>
          <a:ea typeface="+mn-ea"/>
          <a:cs typeface="+mn-cs"/>
        </a:defRPr>
      </a:lvl2pPr>
      <a:lvl3pPr marL="1088473" algn="l" defTabSz="544237" rtl="0" eaLnBrk="1" latinLnBrk="0" hangingPunct="1">
        <a:defRPr sz="2167" kern="1200">
          <a:solidFill>
            <a:schemeClr val="tx1"/>
          </a:solidFill>
          <a:latin typeface="+mn-lt"/>
          <a:ea typeface="+mn-ea"/>
          <a:cs typeface="+mn-cs"/>
        </a:defRPr>
      </a:lvl3pPr>
      <a:lvl4pPr marL="1632711" algn="l" defTabSz="544237" rtl="0" eaLnBrk="1" latinLnBrk="0" hangingPunct="1">
        <a:defRPr sz="2167" kern="1200">
          <a:solidFill>
            <a:schemeClr val="tx1"/>
          </a:solidFill>
          <a:latin typeface="+mn-lt"/>
          <a:ea typeface="+mn-ea"/>
          <a:cs typeface="+mn-cs"/>
        </a:defRPr>
      </a:lvl4pPr>
      <a:lvl5pPr marL="2176947" algn="l" defTabSz="544237" rtl="0" eaLnBrk="1" latinLnBrk="0" hangingPunct="1">
        <a:defRPr sz="2167" kern="1200">
          <a:solidFill>
            <a:schemeClr val="tx1"/>
          </a:solidFill>
          <a:latin typeface="+mn-lt"/>
          <a:ea typeface="+mn-ea"/>
          <a:cs typeface="+mn-cs"/>
        </a:defRPr>
      </a:lvl5pPr>
      <a:lvl6pPr marL="2721184" algn="l" defTabSz="544237" rtl="0" eaLnBrk="1" latinLnBrk="0" hangingPunct="1">
        <a:defRPr sz="2167" kern="1200">
          <a:solidFill>
            <a:schemeClr val="tx1"/>
          </a:solidFill>
          <a:latin typeface="+mn-lt"/>
          <a:ea typeface="+mn-ea"/>
          <a:cs typeface="+mn-cs"/>
        </a:defRPr>
      </a:lvl6pPr>
      <a:lvl7pPr marL="3265420" algn="l" defTabSz="544237" rtl="0" eaLnBrk="1" latinLnBrk="0" hangingPunct="1">
        <a:defRPr sz="2167" kern="1200">
          <a:solidFill>
            <a:schemeClr val="tx1"/>
          </a:solidFill>
          <a:latin typeface="+mn-lt"/>
          <a:ea typeface="+mn-ea"/>
          <a:cs typeface="+mn-cs"/>
        </a:defRPr>
      </a:lvl7pPr>
      <a:lvl8pPr marL="3809657" algn="l" defTabSz="544237" rtl="0" eaLnBrk="1" latinLnBrk="0" hangingPunct="1">
        <a:defRPr sz="2167" kern="1200">
          <a:solidFill>
            <a:schemeClr val="tx1"/>
          </a:solidFill>
          <a:latin typeface="+mn-lt"/>
          <a:ea typeface="+mn-ea"/>
          <a:cs typeface="+mn-cs"/>
        </a:defRPr>
      </a:lvl8pPr>
      <a:lvl9pPr marL="4353894" algn="l" defTabSz="544237" rtl="0" eaLnBrk="1" latinLnBrk="0" hangingPunct="1">
        <a:defRPr sz="216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28" userDrawn="1">
          <p15:clr>
            <a:srgbClr val="F26B43"/>
          </p15:clr>
        </p15:guide>
        <p15:guide id="2" pos="3840" userDrawn="1">
          <p15:clr>
            <a:srgbClr val="F26B43"/>
          </p15:clr>
        </p15:guide>
        <p15:guide id="3" pos="3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careers.conduent.com/us/en/technical-customer-service-advisor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4AA35-1051-B046-8323-F1E8EBA7583F}"/>
              </a:ext>
            </a:extLst>
          </p:cNvPr>
          <p:cNvSpPr>
            <a:spLocks noGrp="1"/>
          </p:cNvSpPr>
          <p:nvPr>
            <p:ph type="title"/>
          </p:nvPr>
        </p:nvSpPr>
        <p:spPr/>
        <p:txBody>
          <a:bodyPr/>
          <a:lstStyle/>
          <a:p>
            <a:r>
              <a:rPr lang="en-US" dirty="0"/>
              <a:t>CONDUENT</a:t>
            </a:r>
          </a:p>
        </p:txBody>
      </p:sp>
      <p:sp>
        <p:nvSpPr>
          <p:cNvPr id="4" name="Subtitle 3">
            <a:extLst>
              <a:ext uri="{FF2B5EF4-FFF2-40B4-BE49-F238E27FC236}">
                <a16:creationId xmlns:a16="http://schemas.microsoft.com/office/drawing/2014/main" id="{1E8ADE78-0E45-5A4C-B103-B6E76CE61DCE}"/>
              </a:ext>
            </a:extLst>
          </p:cNvPr>
          <p:cNvSpPr>
            <a:spLocks noGrp="1"/>
          </p:cNvSpPr>
          <p:nvPr>
            <p:ph type="subTitle" idx="1"/>
          </p:nvPr>
        </p:nvSpPr>
        <p:spPr/>
        <p:txBody>
          <a:bodyPr/>
          <a:lstStyle/>
          <a:p>
            <a:r>
              <a:rPr lang="en-US"/>
              <a:t>Wayfinder </a:t>
            </a:r>
            <a:r>
              <a:rPr lang="en-US" dirty="0"/>
              <a:t>Presentation</a:t>
            </a:r>
          </a:p>
        </p:txBody>
      </p:sp>
    </p:spTree>
    <p:extLst>
      <p:ext uri="{BB962C8B-B14F-4D97-AF65-F5344CB8AC3E}">
        <p14:creationId xmlns:p14="http://schemas.microsoft.com/office/powerpoint/2010/main" val="375767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5"/>
          </p:nvPr>
        </p:nvSpPr>
        <p:spPr>
          <a:xfrm>
            <a:off x="508001" y="2381568"/>
            <a:ext cx="5842000" cy="4165023"/>
          </a:xfrm>
        </p:spPr>
        <p:txBody>
          <a:bodyPr/>
          <a:lstStyle/>
          <a:p>
            <a:pPr marL="285750" indent="-285750">
              <a:buFont typeface="Arial" panose="020B0604020202020204" pitchFamily="34" charset="0"/>
              <a:buChar char="•"/>
            </a:pPr>
            <a:r>
              <a:rPr lang="en-US" dirty="0"/>
              <a:t>Broadband internet connection (cable ran from outside the house to inside the house) is accepted</a:t>
            </a:r>
          </a:p>
          <a:p>
            <a:pPr marL="285750" indent="-285750">
              <a:buFont typeface="Arial" panose="020B0604020202020204" pitchFamily="34" charset="0"/>
              <a:buChar char="•"/>
            </a:pPr>
            <a:r>
              <a:rPr lang="en-US" dirty="0"/>
              <a:t>Cellular </a:t>
            </a:r>
            <a:r>
              <a:rPr lang="en-US"/>
              <a:t>internet is </a:t>
            </a:r>
            <a:r>
              <a:rPr lang="en-US" dirty="0"/>
              <a:t>accepted (ex: Verizon 5G or T-Mobile 5G)</a:t>
            </a:r>
          </a:p>
          <a:p>
            <a:pPr marL="285750" indent="-285750">
              <a:buFont typeface="Arial" panose="020B0604020202020204" pitchFamily="34" charset="0"/>
              <a:buChar char="•"/>
            </a:pPr>
            <a:r>
              <a:rPr lang="en-US" dirty="0"/>
              <a:t>Satellite internet is </a:t>
            </a:r>
            <a:r>
              <a:rPr lang="en-US" b="1" u="sng" dirty="0"/>
              <a:t>not</a:t>
            </a:r>
            <a:r>
              <a:rPr lang="en-US" dirty="0"/>
              <a:t> accepted</a:t>
            </a:r>
          </a:p>
          <a:p>
            <a:pPr marL="285750" indent="-285750">
              <a:buFont typeface="Arial" panose="020B0604020202020204" pitchFamily="34" charset="0"/>
              <a:buChar char="•"/>
            </a:pPr>
            <a:r>
              <a:rPr lang="en-US" dirty="0"/>
              <a:t>Ethernet connection is </a:t>
            </a:r>
            <a:r>
              <a:rPr lang="en-US" b="1" u="sng" dirty="0"/>
              <a:t>required</a:t>
            </a:r>
            <a:r>
              <a:rPr lang="en-US" dirty="0"/>
              <a:t> for the position. Ensure router is reasonable distance from workspace</a:t>
            </a:r>
          </a:p>
          <a:p>
            <a:endParaRPr lang="en-US" dirty="0"/>
          </a:p>
        </p:txBody>
      </p:sp>
      <p:sp>
        <p:nvSpPr>
          <p:cNvPr id="6" name="Title 5"/>
          <p:cNvSpPr>
            <a:spLocks noGrp="1"/>
          </p:cNvSpPr>
          <p:nvPr>
            <p:ph type="title"/>
          </p:nvPr>
        </p:nvSpPr>
        <p:spPr>
          <a:xfrm>
            <a:off x="514443" y="455648"/>
            <a:ext cx="5835557" cy="1273625"/>
          </a:xfrm>
        </p:spPr>
        <p:txBody>
          <a:bodyPr/>
          <a:lstStyle/>
          <a:p>
            <a:r>
              <a:rPr lang="en-US" dirty="0"/>
              <a:t>INTERNET SPEED TEST</a:t>
            </a:r>
          </a:p>
        </p:txBody>
      </p:sp>
      <p:pic>
        <p:nvPicPr>
          <p:cNvPr id="9" name="Picture Placeholder 8"/>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14508" r="14508"/>
          <a:stretch/>
        </p:blipFill>
        <p:spPr>
          <a:xfrm>
            <a:off x="6667501" y="0"/>
            <a:ext cx="5524500" cy="6858000"/>
          </a:xfrm>
        </p:spPr>
      </p:pic>
      <p:sp>
        <p:nvSpPr>
          <p:cNvPr id="2" name="Date Placeholder 1"/>
          <p:cNvSpPr>
            <a:spLocks noGrp="1"/>
          </p:cNvSpPr>
          <p:nvPr>
            <p:ph type="dt" sz="half" idx="2"/>
          </p:nvPr>
        </p:nvSpPr>
        <p:spPr>
          <a:xfrm>
            <a:off x="3529169" y="6356352"/>
            <a:ext cx="1236902" cy="365125"/>
          </a:xfrm>
        </p:spPr>
        <p:txBody>
          <a:bodyPr/>
          <a:lstStyle/>
          <a:p>
            <a:fld id="{B8967BA5-4FFA-2744-83C2-976983FED749}" type="datetime4">
              <a:rPr lang="en-US" smtClean="0"/>
              <a:pPr/>
              <a:t>March 19, 2024</a:t>
            </a:fld>
            <a:endParaRPr lang="en-US" dirty="0"/>
          </a:p>
        </p:txBody>
      </p:sp>
      <p:sp>
        <p:nvSpPr>
          <p:cNvPr id="3" name="Footer Placeholder 2"/>
          <p:cNvSpPr>
            <a:spLocks noGrp="1"/>
          </p:cNvSpPr>
          <p:nvPr>
            <p:ph type="ftr" sz="quarter" idx="3"/>
          </p:nvPr>
        </p:nvSpPr>
        <p:spPr>
          <a:xfrm>
            <a:off x="1634836" y="6356352"/>
            <a:ext cx="1894333" cy="365125"/>
          </a:xfrm>
        </p:spPr>
        <p:txBody>
          <a:bodyPr/>
          <a:lstStyle/>
          <a:p>
            <a:r>
              <a:rPr lang="en-US"/>
              <a:t>Conduent Internal Use Only</a:t>
            </a:r>
            <a:endParaRPr lang="en-US" dirty="0"/>
          </a:p>
        </p:txBody>
      </p:sp>
      <p:sp>
        <p:nvSpPr>
          <p:cNvPr id="4" name="Slide Number Placeholder 3"/>
          <p:cNvSpPr>
            <a:spLocks noGrp="1"/>
          </p:cNvSpPr>
          <p:nvPr>
            <p:ph type="sldNum" sz="quarter" idx="4"/>
          </p:nvPr>
        </p:nvSpPr>
        <p:spPr>
          <a:xfrm>
            <a:off x="418134" y="6362122"/>
            <a:ext cx="539072" cy="365125"/>
          </a:xfrm>
        </p:spPr>
        <p:txBody>
          <a:bodyPr/>
          <a:lstStyle/>
          <a:p>
            <a:fld id="{CACB3E39-5571-0247-86B7-EF41C2ABA1DB}" type="slidenum">
              <a:rPr lang="en-US" smtClean="0"/>
              <a:pPr/>
              <a:t>10</a:t>
            </a:fld>
            <a:endParaRPr lang="en-US" dirty="0"/>
          </a:p>
        </p:txBody>
      </p:sp>
      <p:cxnSp>
        <p:nvCxnSpPr>
          <p:cNvPr id="10" name="Straight Connector 9">
            <a:extLst>
              <a:ext uri="{FF2B5EF4-FFF2-40B4-BE49-F238E27FC236}">
                <a16:creationId xmlns:a16="http://schemas.microsoft.com/office/drawing/2014/main" id="{D120EFB0-030C-1442-9C6B-D2D16438AE26}"/>
              </a:ext>
            </a:extLst>
          </p:cNvPr>
          <p:cNvCxnSpPr/>
          <p:nvPr/>
        </p:nvCxnSpPr>
        <p:spPr>
          <a:xfrm>
            <a:off x="504032" y="1800072"/>
            <a:ext cx="5845968" cy="0"/>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1" name="Picture 10">
            <a:extLst>
              <a:ext uri="{FF2B5EF4-FFF2-40B4-BE49-F238E27FC236}">
                <a16:creationId xmlns:a16="http://schemas.microsoft.com/office/drawing/2014/main" id="{ACB509D9-F30A-6746-B08F-D5E1DCA471C4}"/>
              </a:ext>
            </a:extLst>
          </p:cNvPr>
          <p:cNvPicPr>
            <a:picLocks noChangeAspect="1"/>
          </p:cNvPicPr>
          <p:nvPr/>
        </p:nvPicPr>
        <p:blipFill>
          <a:blip r:embed="rId3"/>
          <a:stretch>
            <a:fillRect/>
          </a:stretch>
        </p:blipFill>
        <p:spPr>
          <a:xfrm>
            <a:off x="9937850" y="318429"/>
            <a:ext cx="1662836" cy="478873"/>
          </a:xfrm>
          <a:prstGeom prst="rect">
            <a:avLst/>
          </a:prstGeom>
        </p:spPr>
      </p:pic>
    </p:spTree>
    <p:extLst>
      <p:ext uri="{BB962C8B-B14F-4D97-AF65-F5344CB8AC3E}">
        <p14:creationId xmlns:p14="http://schemas.microsoft.com/office/powerpoint/2010/main" val="1949967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DAD479-506B-924B-8192-D6D7983233C4}"/>
              </a:ext>
            </a:extLst>
          </p:cNvPr>
          <p:cNvSpPr>
            <a:spLocks noGrp="1"/>
          </p:cNvSpPr>
          <p:nvPr>
            <p:ph type="body" sz="quarter" idx="13"/>
          </p:nvPr>
        </p:nvSpPr>
        <p:spPr>
          <a:xfrm>
            <a:off x="504031" y="2479669"/>
            <a:ext cx="10650802" cy="3648176"/>
          </a:xfrm>
        </p:spPr>
        <p:txBody>
          <a:bodyPr/>
          <a:lstStyle/>
          <a:p>
            <a:pPr marL="285750" indent="-285750">
              <a:buFont typeface="Arial" panose="020B0604020202020204" pitchFamily="34" charset="0"/>
              <a:buChar char="•"/>
            </a:pPr>
            <a:r>
              <a:rPr lang="en-US" sz="2000" dirty="0"/>
              <a:t>Prepping: Company provided equipment will come equipped with all necessary software. </a:t>
            </a:r>
          </a:p>
          <a:p>
            <a:pPr marL="285750" indent="-285750">
              <a:buFont typeface="Arial" panose="020B0604020202020204" pitchFamily="34" charset="0"/>
              <a:buChar char="•"/>
            </a:pPr>
            <a:r>
              <a:rPr lang="en-US" sz="2000" dirty="0"/>
              <a:t>Orientation: Orientation will be 2-3 days, including 1 day for setup. The setup day will be used to ensure proper equipment is received and get connected to the internet. Users will be sure they can log into all required systems. Next, users will learn the voice-over (VO) program by going through the tutorial with the support of a trainer. Assistance is provided as needed along the way. Once user feels comfortable with the VO program, orientation will continue as normal.</a:t>
            </a:r>
          </a:p>
          <a:p>
            <a:pPr marL="285750" indent="-285750">
              <a:buFont typeface="Arial" panose="020B0604020202020204" pitchFamily="34" charset="0"/>
              <a:buChar char="•"/>
            </a:pPr>
            <a:r>
              <a:rPr lang="en-US" sz="2000" dirty="0"/>
              <a:t>Class: Class sizes are much smaller, typically 1-6 students. Trainers are able to provide support by viewing the screen of users.</a:t>
            </a:r>
          </a:p>
          <a:p>
            <a:endParaRPr lang="en-US" dirty="0"/>
          </a:p>
        </p:txBody>
      </p:sp>
      <p:sp>
        <p:nvSpPr>
          <p:cNvPr id="3" name="Date Placeholder 2">
            <a:extLst>
              <a:ext uri="{FF2B5EF4-FFF2-40B4-BE49-F238E27FC236}">
                <a16:creationId xmlns:a16="http://schemas.microsoft.com/office/drawing/2014/main" id="{D575916A-B271-FD47-BABC-2C5C6A12E5B4}"/>
              </a:ext>
            </a:extLst>
          </p:cNvPr>
          <p:cNvSpPr>
            <a:spLocks noGrp="1"/>
          </p:cNvSpPr>
          <p:nvPr>
            <p:ph type="dt" sz="half" idx="2"/>
          </p:nvPr>
        </p:nvSpPr>
        <p:spPr/>
        <p:txBody>
          <a:bodyPr/>
          <a:lstStyle/>
          <a:p>
            <a:fld id="{7F29F7EF-CED0-3740-BA3B-8742C0B45997}" type="datetime4">
              <a:rPr lang="en-US" smtClean="0"/>
              <a:pPr/>
              <a:t>March 19, 2024</a:t>
            </a:fld>
            <a:endParaRPr lang="en-US" dirty="0"/>
          </a:p>
        </p:txBody>
      </p:sp>
      <p:sp>
        <p:nvSpPr>
          <p:cNvPr id="4" name="Footer Placeholder 3">
            <a:extLst>
              <a:ext uri="{FF2B5EF4-FFF2-40B4-BE49-F238E27FC236}">
                <a16:creationId xmlns:a16="http://schemas.microsoft.com/office/drawing/2014/main" id="{9065604E-1B99-2A4B-9567-B653D3ED9850}"/>
              </a:ext>
            </a:extLst>
          </p:cNvPr>
          <p:cNvSpPr>
            <a:spLocks noGrp="1"/>
          </p:cNvSpPr>
          <p:nvPr>
            <p:ph type="ftr" sz="quarter" idx="3"/>
          </p:nvPr>
        </p:nvSpPr>
        <p:spPr/>
        <p:txBody>
          <a:bodyPr/>
          <a:lstStyle/>
          <a:p>
            <a:r>
              <a:rPr lang="en-US"/>
              <a:t>Conduent Internal Use Only</a:t>
            </a:r>
            <a:endParaRPr lang="en-US" dirty="0"/>
          </a:p>
        </p:txBody>
      </p:sp>
      <p:sp>
        <p:nvSpPr>
          <p:cNvPr id="5" name="Slide Number Placeholder 4">
            <a:extLst>
              <a:ext uri="{FF2B5EF4-FFF2-40B4-BE49-F238E27FC236}">
                <a16:creationId xmlns:a16="http://schemas.microsoft.com/office/drawing/2014/main" id="{31247FD9-1995-B647-8BEC-9A7DEC6FC94B}"/>
              </a:ext>
            </a:extLst>
          </p:cNvPr>
          <p:cNvSpPr>
            <a:spLocks noGrp="1"/>
          </p:cNvSpPr>
          <p:nvPr>
            <p:ph type="sldNum" sz="quarter" idx="4"/>
          </p:nvPr>
        </p:nvSpPr>
        <p:spPr/>
        <p:txBody>
          <a:bodyPr/>
          <a:lstStyle/>
          <a:p>
            <a:fld id="{CACB3E39-5571-0247-86B7-EF41C2ABA1DB}" type="slidenum">
              <a:rPr lang="en-US" smtClean="0"/>
              <a:pPr/>
              <a:t>11</a:t>
            </a:fld>
            <a:endParaRPr lang="en-US" dirty="0"/>
          </a:p>
        </p:txBody>
      </p:sp>
      <p:sp>
        <p:nvSpPr>
          <p:cNvPr id="6" name="TextBox 5">
            <a:extLst>
              <a:ext uri="{FF2B5EF4-FFF2-40B4-BE49-F238E27FC236}">
                <a16:creationId xmlns:a16="http://schemas.microsoft.com/office/drawing/2014/main" id="{38CE2CAD-8272-98FF-7B48-33AC7E933394}"/>
              </a:ext>
            </a:extLst>
          </p:cNvPr>
          <p:cNvSpPr txBox="1"/>
          <p:nvPr/>
        </p:nvSpPr>
        <p:spPr>
          <a:xfrm>
            <a:off x="696036" y="736979"/>
            <a:ext cx="8161361" cy="1077218"/>
          </a:xfrm>
          <a:prstGeom prst="rect">
            <a:avLst/>
          </a:prstGeom>
          <a:noFill/>
        </p:spPr>
        <p:txBody>
          <a:bodyPr wrap="square" rtlCol="0">
            <a:spAutoFit/>
          </a:bodyPr>
          <a:lstStyle/>
          <a:p>
            <a:pPr algn="l"/>
            <a:r>
              <a:rPr lang="en-US" sz="3200" dirty="0">
                <a:solidFill>
                  <a:schemeClr val="bg1"/>
                </a:solidFill>
                <a:latin typeface="+mj-lt"/>
              </a:rPr>
              <a:t>WHAT TO EXPECT AFTER HIRE</a:t>
            </a:r>
          </a:p>
          <a:p>
            <a:pPr algn="l"/>
            <a:endParaRPr lang="en-US" sz="1600" dirty="0">
              <a:solidFill>
                <a:schemeClr val="bg1"/>
              </a:solidFill>
            </a:endParaRPr>
          </a:p>
          <a:p>
            <a:pPr algn="l"/>
            <a:r>
              <a:rPr lang="en-US" sz="1600" dirty="0">
                <a:solidFill>
                  <a:schemeClr val="bg1"/>
                </a:solidFill>
                <a:latin typeface="+mj-lt"/>
              </a:rPr>
              <a:t>ORIENTATION &amp; CLASS</a:t>
            </a:r>
          </a:p>
        </p:txBody>
      </p:sp>
    </p:spTree>
    <p:extLst>
      <p:ext uri="{BB962C8B-B14F-4D97-AF65-F5344CB8AC3E}">
        <p14:creationId xmlns:p14="http://schemas.microsoft.com/office/powerpoint/2010/main" val="34215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864645" y="6354367"/>
            <a:ext cx="738013" cy="207749"/>
          </a:xfrm>
          <a:prstGeom prst="rect">
            <a:avLst/>
          </a:prstGeom>
          <a:noFill/>
        </p:spPr>
        <p:txBody>
          <a:bodyPr wrap="square" rtlCol="0">
            <a:spAutoFit/>
          </a:bodyPr>
          <a:lstStyle/>
          <a:p>
            <a:r>
              <a:rPr lang="en-US" sz="750" dirty="0">
                <a:solidFill>
                  <a:srgbClr val="141313"/>
                </a:solidFill>
              </a:rPr>
              <a:t>BRXXXX</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4DA5B-DF1E-1AF0-05E1-D3E7C20DCF73}"/>
              </a:ext>
            </a:extLst>
          </p:cNvPr>
          <p:cNvSpPr>
            <a:spLocks noGrp="1"/>
          </p:cNvSpPr>
          <p:nvPr>
            <p:ph type="title"/>
          </p:nvPr>
        </p:nvSpPr>
        <p:spPr>
          <a:xfrm>
            <a:off x="508000" y="2476100"/>
            <a:ext cx="10001251" cy="3683000"/>
          </a:xfrm>
        </p:spPr>
        <p:txBody>
          <a:bodyPr/>
          <a:lstStyle/>
          <a:p>
            <a:br>
              <a:rPr lang="en-US" dirty="0"/>
            </a:br>
            <a:r>
              <a:rPr lang="en-US" sz="3200" dirty="0"/>
              <a:t>INTRODUCTION</a:t>
            </a:r>
            <a:br>
              <a:rPr lang="en-US" sz="3200" dirty="0"/>
            </a:br>
            <a:r>
              <a:rPr lang="en-US" sz="3200" dirty="0"/>
              <a:t>ABOUT THE POSITIONS</a:t>
            </a:r>
            <a:br>
              <a:rPr lang="en-US" sz="3200" dirty="0"/>
            </a:br>
            <a:r>
              <a:rPr lang="en-US" sz="3200" dirty="0"/>
              <a:t>PREPARING FOR INTERVIEW</a:t>
            </a:r>
            <a:br>
              <a:rPr lang="en-US" sz="3200" dirty="0"/>
            </a:br>
            <a:r>
              <a:rPr lang="en-US" sz="3200" dirty="0"/>
              <a:t>WHAT TO EXPECT AFTER HIRE</a:t>
            </a:r>
            <a:br>
              <a:rPr lang="en-US" sz="3600" dirty="0"/>
            </a:br>
            <a:endParaRPr lang="en-US" dirty="0"/>
          </a:p>
        </p:txBody>
      </p:sp>
      <p:sp>
        <p:nvSpPr>
          <p:cNvPr id="3" name="Date Placeholder 2">
            <a:extLst>
              <a:ext uri="{FF2B5EF4-FFF2-40B4-BE49-F238E27FC236}">
                <a16:creationId xmlns:a16="http://schemas.microsoft.com/office/drawing/2014/main" id="{1A4063C6-F422-C9A9-1561-35644798D011}"/>
              </a:ext>
            </a:extLst>
          </p:cNvPr>
          <p:cNvSpPr>
            <a:spLocks noGrp="1"/>
          </p:cNvSpPr>
          <p:nvPr>
            <p:ph type="dt" sz="half" idx="2"/>
          </p:nvPr>
        </p:nvSpPr>
        <p:spPr/>
        <p:txBody>
          <a:bodyPr/>
          <a:lstStyle/>
          <a:p>
            <a:fld id="{ABFB8606-48A4-654C-8F59-C5141B136408}" type="datetime4">
              <a:rPr lang="en-US" smtClean="0"/>
              <a:t>March 19, 2024</a:t>
            </a:fld>
            <a:endParaRPr lang="en-US" dirty="0"/>
          </a:p>
        </p:txBody>
      </p:sp>
      <p:sp>
        <p:nvSpPr>
          <p:cNvPr id="4" name="Footer Placeholder 3">
            <a:extLst>
              <a:ext uri="{FF2B5EF4-FFF2-40B4-BE49-F238E27FC236}">
                <a16:creationId xmlns:a16="http://schemas.microsoft.com/office/drawing/2014/main" id="{FE3C7CFC-1ABC-FD55-6E27-C045E2E01D95}"/>
              </a:ext>
            </a:extLst>
          </p:cNvPr>
          <p:cNvSpPr>
            <a:spLocks noGrp="1"/>
          </p:cNvSpPr>
          <p:nvPr>
            <p:ph type="ftr" sz="quarter" idx="3"/>
          </p:nvPr>
        </p:nvSpPr>
        <p:spPr/>
        <p:txBody>
          <a:bodyPr/>
          <a:lstStyle/>
          <a:p>
            <a:r>
              <a:rPr lang="en-US"/>
              <a:t>Conduent Internal Use Only</a:t>
            </a:r>
            <a:endParaRPr lang="en-US" dirty="0"/>
          </a:p>
        </p:txBody>
      </p:sp>
      <p:sp>
        <p:nvSpPr>
          <p:cNvPr id="5" name="Slide Number Placeholder 4">
            <a:extLst>
              <a:ext uri="{FF2B5EF4-FFF2-40B4-BE49-F238E27FC236}">
                <a16:creationId xmlns:a16="http://schemas.microsoft.com/office/drawing/2014/main" id="{66400B19-58BA-245A-145F-3B981E8D6DB6}"/>
              </a:ext>
            </a:extLst>
          </p:cNvPr>
          <p:cNvSpPr>
            <a:spLocks noGrp="1"/>
          </p:cNvSpPr>
          <p:nvPr>
            <p:ph type="sldNum" sz="quarter" idx="4"/>
          </p:nvPr>
        </p:nvSpPr>
        <p:spPr/>
        <p:txBody>
          <a:bodyPr/>
          <a:lstStyle/>
          <a:p>
            <a:fld id="{CACB3E39-5571-0247-86B7-EF41C2ABA1DB}" type="slidenum">
              <a:rPr lang="en-US" smtClean="0"/>
              <a:pPr/>
              <a:t>2</a:t>
            </a:fld>
            <a:endParaRPr lang="en-US" dirty="0"/>
          </a:p>
        </p:txBody>
      </p:sp>
      <p:sp>
        <p:nvSpPr>
          <p:cNvPr id="6" name="TextBox 5">
            <a:extLst>
              <a:ext uri="{FF2B5EF4-FFF2-40B4-BE49-F238E27FC236}">
                <a16:creationId xmlns:a16="http://schemas.microsoft.com/office/drawing/2014/main" id="{C4CCE959-FFF9-9305-C973-84B7A2009272}"/>
              </a:ext>
            </a:extLst>
          </p:cNvPr>
          <p:cNvSpPr txBox="1"/>
          <p:nvPr/>
        </p:nvSpPr>
        <p:spPr>
          <a:xfrm>
            <a:off x="418134" y="928048"/>
            <a:ext cx="7369791" cy="646331"/>
          </a:xfrm>
          <a:prstGeom prst="rect">
            <a:avLst/>
          </a:prstGeom>
          <a:noFill/>
        </p:spPr>
        <p:txBody>
          <a:bodyPr wrap="square" rtlCol="0">
            <a:spAutoFit/>
          </a:bodyPr>
          <a:lstStyle/>
          <a:p>
            <a:pPr algn="l"/>
            <a:r>
              <a:rPr lang="en-US" sz="3600" dirty="0">
                <a:latin typeface="+mj-lt"/>
              </a:rPr>
              <a:t>AGENDA</a:t>
            </a:r>
          </a:p>
        </p:txBody>
      </p:sp>
    </p:spTree>
    <p:extLst>
      <p:ext uri="{BB962C8B-B14F-4D97-AF65-F5344CB8AC3E}">
        <p14:creationId xmlns:p14="http://schemas.microsoft.com/office/powerpoint/2010/main" val="4091860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8000" y="2244089"/>
            <a:ext cx="10001251" cy="3683000"/>
          </a:xfrm>
        </p:spPr>
        <p:txBody>
          <a:bodyPr/>
          <a:lstStyle/>
          <a:p>
            <a:r>
              <a:rPr lang="en-US" sz="2400" b="0" i="0" dirty="0">
                <a:effectLst/>
              </a:rPr>
              <a:t>Through our dedicated associates, Conduent delivers mission-critical services and solutions on behalf of Fortune 100 companies and over 500 governments – creating exceptional outcomes for our clients and the millions of people who count on them. You have an opportunity to personally thrive, make a difference and be part of a culture where individuality is noticed and valued every day.</a:t>
            </a:r>
            <a:br>
              <a:rPr lang="en-US" sz="3600" b="0" i="0" dirty="0">
                <a:solidFill>
                  <a:srgbClr val="4A4A4A"/>
                </a:solidFill>
                <a:effectLst/>
              </a:rPr>
            </a:br>
            <a:endParaRPr lang="en-US" dirty="0"/>
          </a:p>
        </p:txBody>
      </p:sp>
      <p:sp>
        <p:nvSpPr>
          <p:cNvPr id="5" name="Date Placeholder 4"/>
          <p:cNvSpPr>
            <a:spLocks noGrp="1"/>
          </p:cNvSpPr>
          <p:nvPr>
            <p:ph type="dt" sz="half" idx="2"/>
          </p:nvPr>
        </p:nvSpPr>
        <p:spPr>
          <a:xfrm>
            <a:off x="3529169" y="6356352"/>
            <a:ext cx="1236902" cy="365125"/>
          </a:xfrm>
        </p:spPr>
        <p:txBody>
          <a:bodyPr/>
          <a:lstStyle/>
          <a:p>
            <a:fld id="{38D1C06A-2CBB-4C43-827D-F02CC2C99D1B}" type="datetime4">
              <a:rPr lang="en-US" smtClean="0"/>
              <a:pPr/>
              <a:t>March 19, 2024</a:t>
            </a:fld>
            <a:endParaRPr lang="en-US" dirty="0"/>
          </a:p>
        </p:txBody>
      </p:sp>
      <p:sp>
        <p:nvSpPr>
          <p:cNvPr id="2" name="Footer Placeholder 1"/>
          <p:cNvSpPr>
            <a:spLocks noGrp="1"/>
          </p:cNvSpPr>
          <p:nvPr>
            <p:ph type="ftr" sz="quarter" idx="3"/>
          </p:nvPr>
        </p:nvSpPr>
        <p:spPr>
          <a:xfrm>
            <a:off x="1634836" y="6356352"/>
            <a:ext cx="1894333" cy="365125"/>
          </a:xfrm>
        </p:spPr>
        <p:txBody>
          <a:bodyPr/>
          <a:lstStyle/>
          <a:p>
            <a:r>
              <a:rPr lang="en-US"/>
              <a:t>Conduent Internal Use Only</a:t>
            </a:r>
            <a:endParaRPr lang="en-US" dirty="0"/>
          </a:p>
        </p:txBody>
      </p:sp>
      <p:sp>
        <p:nvSpPr>
          <p:cNvPr id="7" name="Slide Number Placeholder 6"/>
          <p:cNvSpPr>
            <a:spLocks noGrp="1"/>
          </p:cNvSpPr>
          <p:nvPr>
            <p:ph type="sldNum" sz="quarter" idx="4"/>
          </p:nvPr>
        </p:nvSpPr>
        <p:spPr>
          <a:xfrm>
            <a:off x="418134" y="6362122"/>
            <a:ext cx="539072" cy="365125"/>
          </a:xfrm>
        </p:spPr>
        <p:txBody>
          <a:bodyPr/>
          <a:lstStyle/>
          <a:p>
            <a:fld id="{CACB3E39-5571-0247-86B7-EF41C2ABA1DB}" type="slidenum">
              <a:rPr lang="en-US" smtClean="0"/>
              <a:pPr/>
              <a:t>3</a:t>
            </a:fld>
            <a:endParaRPr lang="en-US"/>
          </a:p>
        </p:txBody>
      </p:sp>
      <p:sp>
        <p:nvSpPr>
          <p:cNvPr id="3" name="TextBox 2">
            <a:extLst>
              <a:ext uri="{FF2B5EF4-FFF2-40B4-BE49-F238E27FC236}">
                <a16:creationId xmlns:a16="http://schemas.microsoft.com/office/drawing/2014/main" id="{89242DCB-32D7-1CFB-344F-4034D0CF8A53}"/>
              </a:ext>
            </a:extLst>
          </p:cNvPr>
          <p:cNvSpPr txBox="1"/>
          <p:nvPr/>
        </p:nvSpPr>
        <p:spPr>
          <a:xfrm>
            <a:off x="508000" y="504967"/>
            <a:ext cx="7847463" cy="584775"/>
          </a:xfrm>
          <a:prstGeom prst="rect">
            <a:avLst/>
          </a:prstGeom>
          <a:noFill/>
        </p:spPr>
        <p:txBody>
          <a:bodyPr wrap="square" rtlCol="0">
            <a:spAutoFit/>
          </a:bodyPr>
          <a:lstStyle/>
          <a:p>
            <a:pPr algn="l"/>
            <a:r>
              <a:rPr lang="en-US" sz="3200" dirty="0">
                <a:solidFill>
                  <a:schemeClr val="bg1"/>
                </a:solidFill>
              </a:rPr>
              <a:t>ABOUT CONDUENT</a:t>
            </a:r>
            <a:endParaRPr lang="en-US" sz="20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D6A02E-A5EB-3D67-7993-F085B6A718FC}"/>
              </a:ext>
            </a:extLst>
          </p:cNvPr>
          <p:cNvSpPr>
            <a:spLocks noGrp="1"/>
          </p:cNvSpPr>
          <p:nvPr>
            <p:ph type="title"/>
          </p:nvPr>
        </p:nvSpPr>
        <p:spPr>
          <a:xfrm>
            <a:off x="2626180" y="2838567"/>
            <a:ext cx="8974506" cy="2282473"/>
          </a:xfrm>
        </p:spPr>
        <p:txBody>
          <a:bodyPr/>
          <a:lstStyle/>
          <a:p>
            <a:r>
              <a:rPr lang="en-US" dirty="0"/>
              <a:t>TECHNICAL CUSTOMER SERVICE ADVISOR</a:t>
            </a:r>
            <a:br>
              <a:rPr lang="en-US" dirty="0"/>
            </a:br>
            <a:br>
              <a:rPr lang="en-US" dirty="0"/>
            </a:br>
            <a:r>
              <a:rPr lang="en-US" dirty="0"/>
              <a:t>BILLING &amp; TECHNICAL CUSTOMER SERVICE ADVISOR</a:t>
            </a:r>
          </a:p>
        </p:txBody>
      </p:sp>
    </p:spTree>
    <p:extLst>
      <p:ext uri="{BB962C8B-B14F-4D97-AF65-F5344CB8AC3E}">
        <p14:creationId xmlns:p14="http://schemas.microsoft.com/office/powerpoint/2010/main" val="3917093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DAD479-506B-924B-8192-D6D7983233C4}"/>
              </a:ext>
            </a:extLst>
          </p:cNvPr>
          <p:cNvSpPr>
            <a:spLocks noGrp="1"/>
          </p:cNvSpPr>
          <p:nvPr>
            <p:ph type="body" sz="quarter" idx="13"/>
          </p:nvPr>
        </p:nvSpPr>
        <p:spPr>
          <a:xfrm>
            <a:off x="504031" y="1877258"/>
            <a:ext cx="10650802" cy="3648176"/>
          </a:xfrm>
        </p:spPr>
        <p:txBody>
          <a:bodyPr/>
          <a:lstStyle/>
          <a:p>
            <a:pPr marL="285750" indent="-285750" algn="l">
              <a:spcAft>
                <a:spcPts val="0"/>
              </a:spcAft>
              <a:buFont typeface="Arial" panose="020B0604020202020204" pitchFamily="34" charset="0"/>
              <a:buChar char="•"/>
            </a:pPr>
            <a:r>
              <a:rPr lang="en-US" sz="2300" b="0" i="0" dirty="0">
                <a:effectLst/>
              </a:rPr>
              <a:t>Be at least 18 years or older</a:t>
            </a:r>
            <a:endParaRPr lang="en-US" sz="2300" dirty="0"/>
          </a:p>
          <a:p>
            <a:pPr marL="285750" indent="-285750" algn="l">
              <a:spcAft>
                <a:spcPts val="0"/>
              </a:spcAft>
              <a:buFont typeface="Arial" panose="020B0604020202020204" pitchFamily="34" charset="0"/>
              <a:buChar char="•"/>
            </a:pPr>
            <a:r>
              <a:rPr lang="en-US" sz="2300" b="0" i="0" dirty="0">
                <a:effectLst/>
              </a:rPr>
              <a:t>Have a High School Diploma, or equivalent</a:t>
            </a:r>
          </a:p>
          <a:p>
            <a:pPr marL="285750" indent="-285750" algn="l">
              <a:spcAft>
                <a:spcPts val="0"/>
              </a:spcAft>
              <a:buFont typeface="Arial" panose="020B0604020202020204" pitchFamily="34" charset="0"/>
              <a:buChar char="•"/>
            </a:pPr>
            <a:r>
              <a:rPr lang="en-US" sz="2300" b="0" i="0" dirty="0">
                <a:effectLst/>
              </a:rPr>
              <a:t>Be able to successfully pass a criminal background check</a:t>
            </a:r>
          </a:p>
          <a:p>
            <a:pPr marL="285750" indent="-285750" algn="l">
              <a:spcAft>
                <a:spcPts val="0"/>
              </a:spcAft>
              <a:buFont typeface="Arial" panose="020B0604020202020204" pitchFamily="34" charset="0"/>
              <a:buChar char="•"/>
            </a:pPr>
            <a:r>
              <a:rPr lang="en-US" sz="2300" b="0" i="0" dirty="0">
                <a:effectLst/>
              </a:rPr>
              <a:t>Have at least six months of customer service experience</a:t>
            </a:r>
          </a:p>
          <a:p>
            <a:pPr marL="285750" indent="-285750" algn="l">
              <a:spcAft>
                <a:spcPts val="0"/>
              </a:spcAft>
              <a:buFont typeface="Arial" panose="020B0604020202020204" pitchFamily="34" charset="0"/>
              <a:buChar char="•"/>
            </a:pPr>
            <a:r>
              <a:rPr lang="en-US" sz="2300" b="0" i="0" dirty="0">
                <a:effectLst/>
              </a:rPr>
              <a:t>Ability to type at least 30WPM</a:t>
            </a:r>
          </a:p>
          <a:p>
            <a:pPr marL="285750" indent="-285750" algn="l">
              <a:spcAft>
                <a:spcPts val="0"/>
              </a:spcAft>
              <a:buFont typeface="Arial" panose="020B0604020202020204" pitchFamily="34" charset="0"/>
              <a:buChar char="•"/>
            </a:pPr>
            <a:r>
              <a:rPr lang="en-US" sz="2300" dirty="0"/>
              <a:t>Ability to pass a customer service/call center assessment with at least a 70</a:t>
            </a:r>
            <a:endParaRPr lang="en-US" sz="2300" b="0" i="0" dirty="0">
              <a:effectLst/>
            </a:endParaRPr>
          </a:p>
          <a:p>
            <a:pPr marL="285750" indent="-285750" algn="l">
              <a:spcAft>
                <a:spcPts val="0"/>
              </a:spcAft>
              <a:buFont typeface="Arial" panose="020B0604020202020204" pitchFamily="34" charset="0"/>
              <a:buChar char="•"/>
            </a:pPr>
            <a:r>
              <a:rPr lang="en-US" sz="2300" b="0" i="0" dirty="0">
                <a:effectLst/>
              </a:rPr>
              <a:t>Live in one of the following states </a:t>
            </a:r>
            <a:r>
              <a:rPr lang="en-US" sz="2300" b="0" i="0" dirty="0">
                <a:effectLst/>
                <a:cs typeface="Arial" panose="020B0604020202020204" pitchFamily="34" charset="0"/>
              </a:rPr>
              <a:t>AL, AR, AZ, CO, CT, DE, FL, GA, ID, IN, IA, KS, KY, LA, ME, MI, MS, MO, NE, NV, NH, NJ, NM, NC, ND, OH, OK, PA, RI, SC, SD, TN, TX, UT, VT, VA, WA, WV, WI, WY</a:t>
            </a:r>
          </a:p>
          <a:p>
            <a:endParaRPr lang="en-US" dirty="0"/>
          </a:p>
        </p:txBody>
      </p:sp>
      <p:sp>
        <p:nvSpPr>
          <p:cNvPr id="3" name="Date Placeholder 2">
            <a:extLst>
              <a:ext uri="{FF2B5EF4-FFF2-40B4-BE49-F238E27FC236}">
                <a16:creationId xmlns:a16="http://schemas.microsoft.com/office/drawing/2014/main" id="{D575916A-B271-FD47-BABC-2C5C6A12E5B4}"/>
              </a:ext>
            </a:extLst>
          </p:cNvPr>
          <p:cNvSpPr>
            <a:spLocks noGrp="1"/>
          </p:cNvSpPr>
          <p:nvPr>
            <p:ph type="dt" sz="half" idx="2"/>
          </p:nvPr>
        </p:nvSpPr>
        <p:spPr/>
        <p:txBody>
          <a:bodyPr/>
          <a:lstStyle/>
          <a:p>
            <a:fld id="{7F29F7EF-CED0-3740-BA3B-8742C0B45997}" type="datetime4">
              <a:rPr lang="en-US" smtClean="0"/>
              <a:pPr/>
              <a:t>March 19, 2024</a:t>
            </a:fld>
            <a:endParaRPr lang="en-US" dirty="0"/>
          </a:p>
        </p:txBody>
      </p:sp>
      <p:sp>
        <p:nvSpPr>
          <p:cNvPr id="4" name="Footer Placeholder 3">
            <a:extLst>
              <a:ext uri="{FF2B5EF4-FFF2-40B4-BE49-F238E27FC236}">
                <a16:creationId xmlns:a16="http://schemas.microsoft.com/office/drawing/2014/main" id="{9065604E-1B99-2A4B-9567-B653D3ED9850}"/>
              </a:ext>
            </a:extLst>
          </p:cNvPr>
          <p:cNvSpPr>
            <a:spLocks noGrp="1"/>
          </p:cNvSpPr>
          <p:nvPr>
            <p:ph type="ftr" sz="quarter" idx="3"/>
          </p:nvPr>
        </p:nvSpPr>
        <p:spPr/>
        <p:txBody>
          <a:bodyPr/>
          <a:lstStyle/>
          <a:p>
            <a:r>
              <a:rPr lang="en-US"/>
              <a:t>Conduent Internal Use Only</a:t>
            </a:r>
            <a:endParaRPr lang="en-US" dirty="0"/>
          </a:p>
        </p:txBody>
      </p:sp>
      <p:sp>
        <p:nvSpPr>
          <p:cNvPr id="5" name="Slide Number Placeholder 4">
            <a:extLst>
              <a:ext uri="{FF2B5EF4-FFF2-40B4-BE49-F238E27FC236}">
                <a16:creationId xmlns:a16="http://schemas.microsoft.com/office/drawing/2014/main" id="{31247FD9-1995-B647-8BEC-9A7DEC6FC94B}"/>
              </a:ext>
            </a:extLst>
          </p:cNvPr>
          <p:cNvSpPr>
            <a:spLocks noGrp="1"/>
          </p:cNvSpPr>
          <p:nvPr>
            <p:ph type="sldNum" sz="quarter" idx="4"/>
          </p:nvPr>
        </p:nvSpPr>
        <p:spPr/>
        <p:txBody>
          <a:bodyPr/>
          <a:lstStyle/>
          <a:p>
            <a:fld id="{CACB3E39-5571-0247-86B7-EF41C2ABA1DB}" type="slidenum">
              <a:rPr lang="en-US" smtClean="0"/>
              <a:pPr/>
              <a:t>5</a:t>
            </a:fld>
            <a:endParaRPr lang="en-US" dirty="0"/>
          </a:p>
        </p:txBody>
      </p:sp>
      <p:sp>
        <p:nvSpPr>
          <p:cNvPr id="6" name="TextBox 5">
            <a:extLst>
              <a:ext uri="{FF2B5EF4-FFF2-40B4-BE49-F238E27FC236}">
                <a16:creationId xmlns:a16="http://schemas.microsoft.com/office/drawing/2014/main" id="{38CE2CAD-8272-98FF-7B48-33AC7E933394}"/>
              </a:ext>
            </a:extLst>
          </p:cNvPr>
          <p:cNvSpPr txBox="1"/>
          <p:nvPr/>
        </p:nvSpPr>
        <p:spPr>
          <a:xfrm>
            <a:off x="696036" y="736979"/>
            <a:ext cx="8161361" cy="1077218"/>
          </a:xfrm>
          <a:prstGeom prst="rect">
            <a:avLst/>
          </a:prstGeom>
          <a:noFill/>
        </p:spPr>
        <p:txBody>
          <a:bodyPr wrap="square" rtlCol="0">
            <a:spAutoFit/>
          </a:bodyPr>
          <a:lstStyle/>
          <a:p>
            <a:pPr algn="l"/>
            <a:r>
              <a:rPr lang="en-US" sz="3200" dirty="0">
                <a:solidFill>
                  <a:schemeClr val="bg1"/>
                </a:solidFill>
                <a:latin typeface="+mj-lt"/>
              </a:rPr>
              <a:t>ABOUT THE POSITIONS</a:t>
            </a:r>
          </a:p>
          <a:p>
            <a:pPr algn="l"/>
            <a:endParaRPr lang="en-US" sz="1600" dirty="0">
              <a:solidFill>
                <a:schemeClr val="bg1"/>
              </a:solidFill>
            </a:endParaRPr>
          </a:p>
          <a:p>
            <a:pPr algn="l"/>
            <a:r>
              <a:rPr lang="en-US" sz="1600" dirty="0">
                <a:solidFill>
                  <a:schemeClr val="bg1"/>
                </a:solidFill>
                <a:latin typeface="+mj-lt"/>
              </a:rPr>
              <a:t>REQUIREMENTS</a:t>
            </a:r>
          </a:p>
        </p:txBody>
      </p:sp>
    </p:spTree>
    <p:extLst>
      <p:ext uri="{BB962C8B-B14F-4D97-AF65-F5344CB8AC3E}">
        <p14:creationId xmlns:p14="http://schemas.microsoft.com/office/powerpoint/2010/main" val="1313394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DAD479-506B-924B-8192-D6D7983233C4}"/>
              </a:ext>
            </a:extLst>
          </p:cNvPr>
          <p:cNvSpPr>
            <a:spLocks noGrp="1"/>
          </p:cNvSpPr>
          <p:nvPr>
            <p:ph type="body" sz="quarter" idx="13"/>
          </p:nvPr>
        </p:nvSpPr>
        <p:spPr>
          <a:xfrm>
            <a:off x="504031" y="2479669"/>
            <a:ext cx="10650802" cy="3648176"/>
          </a:xfrm>
        </p:spPr>
        <p:txBody>
          <a:bodyPr/>
          <a:lstStyle/>
          <a:p>
            <a:pPr marL="285750" indent="-285750" algn="l">
              <a:spcAft>
                <a:spcPts val="0"/>
              </a:spcAft>
              <a:buFont typeface="Arial" panose="020B0604020202020204" pitchFamily="34" charset="0"/>
              <a:buChar char="•"/>
            </a:pPr>
            <a:r>
              <a:rPr lang="en-US" sz="2400" b="0" i="0" dirty="0">
                <a:effectLst/>
              </a:rPr>
              <a:t>$17.31/hour</a:t>
            </a:r>
            <a:endParaRPr lang="en-US" sz="2400" dirty="0"/>
          </a:p>
          <a:p>
            <a:pPr marL="285750" indent="-285750" algn="l">
              <a:spcAft>
                <a:spcPts val="0"/>
              </a:spcAft>
              <a:buFont typeface="Arial" panose="020B0604020202020204" pitchFamily="34" charset="0"/>
              <a:buChar char="•"/>
            </a:pPr>
            <a:r>
              <a:rPr lang="en-US" sz="2400" b="0" i="0" dirty="0">
                <a:effectLst/>
              </a:rPr>
              <a:t>Full-Time schedules between the hours of 7AM-10:30PM CST</a:t>
            </a:r>
          </a:p>
          <a:p>
            <a:pPr marL="285750" indent="-285750" algn="l">
              <a:spcAft>
                <a:spcPts val="0"/>
              </a:spcAft>
              <a:buFont typeface="Arial" panose="020B0604020202020204" pitchFamily="34" charset="0"/>
              <a:buChar char="•"/>
            </a:pPr>
            <a:r>
              <a:rPr lang="en-US" sz="2400" b="0" i="0" dirty="0">
                <a:effectLst/>
              </a:rPr>
              <a:t>Growth opportunities with the team</a:t>
            </a:r>
          </a:p>
          <a:p>
            <a:pPr marL="285750" indent="-285750" algn="l">
              <a:spcAft>
                <a:spcPts val="0"/>
              </a:spcAft>
              <a:buFont typeface="Arial" panose="020B0604020202020204" pitchFamily="34" charset="0"/>
              <a:buChar char="•"/>
            </a:pPr>
            <a:r>
              <a:rPr lang="en-US" sz="2400" b="0" i="0" dirty="0">
                <a:effectLst/>
              </a:rPr>
              <a:t>Health benefits including medical, dental, and vision– starting day 1</a:t>
            </a:r>
          </a:p>
          <a:p>
            <a:pPr marL="285750" indent="-285750" algn="l">
              <a:spcAft>
                <a:spcPts val="0"/>
              </a:spcAft>
              <a:buFont typeface="Arial" panose="020B0604020202020204" pitchFamily="34" charset="0"/>
              <a:buChar char="•"/>
            </a:pPr>
            <a:r>
              <a:rPr lang="en-US" sz="2400" dirty="0"/>
              <a:t>Paid Time Off</a:t>
            </a:r>
            <a:endParaRPr lang="en-US" sz="2400" b="0" i="0" dirty="0">
              <a:effectLst/>
            </a:endParaRPr>
          </a:p>
          <a:p>
            <a:pPr marL="285750" indent="-285750" algn="l">
              <a:spcAft>
                <a:spcPts val="0"/>
              </a:spcAft>
              <a:buFont typeface="Arial" panose="020B0604020202020204" pitchFamily="34" charset="0"/>
              <a:buChar char="•"/>
            </a:pPr>
            <a:r>
              <a:rPr lang="en-US" sz="2400" b="0" i="0" dirty="0">
                <a:effectLst/>
              </a:rPr>
              <a:t>Fully remote work</a:t>
            </a:r>
            <a:endParaRPr lang="en-US" sz="2400" b="0" i="0" dirty="0">
              <a:effectLst/>
              <a:cs typeface="Arial" panose="020B0604020202020204" pitchFamily="34" charset="0"/>
            </a:endParaRPr>
          </a:p>
          <a:p>
            <a:endParaRPr lang="en-US" dirty="0"/>
          </a:p>
        </p:txBody>
      </p:sp>
      <p:sp>
        <p:nvSpPr>
          <p:cNvPr id="3" name="Date Placeholder 2">
            <a:extLst>
              <a:ext uri="{FF2B5EF4-FFF2-40B4-BE49-F238E27FC236}">
                <a16:creationId xmlns:a16="http://schemas.microsoft.com/office/drawing/2014/main" id="{D575916A-B271-FD47-BABC-2C5C6A12E5B4}"/>
              </a:ext>
            </a:extLst>
          </p:cNvPr>
          <p:cNvSpPr>
            <a:spLocks noGrp="1"/>
          </p:cNvSpPr>
          <p:nvPr>
            <p:ph type="dt" sz="half" idx="2"/>
          </p:nvPr>
        </p:nvSpPr>
        <p:spPr/>
        <p:txBody>
          <a:bodyPr/>
          <a:lstStyle/>
          <a:p>
            <a:fld id="{7F29F7EF-CED0-3740-BA3B-8742C0B45997}" type="datetime4">
              <a:rPr lang="en-US" smtClean="0"/>
              <a:pPr/>
              <a:t>March 19, 2024</a:t>
            </a:fld>
            <a:endParaRPr lang="en-US" dirty="0"/>
          </a:p>
        </p:txBody>
      </p:sp>
      <p:sp>
        <p:nvSpPr>
          <p:cNvPr id="4" name="Footer Placeholder 3">
            <a:extLst>
              <a:ext uri="{FF2B5EF4-FFF2-40B4-BE49-F238E27FC236}">
                <a16:creationId xmlns:a16="http://schemas.microsoft.com/office/drawing/2014/main" id="{9065604E-1B99-2A4B-9567-B653D3ED9850}"/>
              </a:ext>
            </a:extLst>
          </p:cNvPr>
          <p:cNvSpPr>
            <a:spLocks noGrp="1"/>
          </p:cNvSpPr>
          <p:nvPr>
            <p:ph type="ftr" sz="quarter" idx="3"/>
          </p:nvPr>
        </p:nvSpPr>
        <p:spPr/>
        <p:txBody>
          <a:bodyPr/>
          <a:lstStyle/>
          <a:p>
            <a:r>
              <a:rPr lang="en-US"/>
              <a:t>Conduent Internal Use Only</a:t>
            </a:r>
            <a:endParaRPr lang="en-US" dirty="0"/>
          </a:p>
        </p:txBody>
      </p:sp>
      <p:sp>
        <p:nvSpPr>
          <p:cNvPr id="5" name="Slide Number Placeholder 4">
            <a:extLst>
              <a:ext uri="{FF2B5EF4-FFF2-40B4-BE49-F238E27FC236}">
                <a16:creationId xmlns:a16="http://schemas.microsoft.com/office/drawing/2014/main" id="{31247FD9-1995-B647-8BEC-9A7DEC6FC94B}"/>
              </a:ext>
            </a:extLst>
          </p:cNvPr>
          <p:cNvSpPr>
            <a:spLocks noGrp="1"/>
          </p:cNvSpPr>
          <p:nvPr>
            <p:ph type="sldNum" sz="quarter" idx="4"/>
          </p:nvPr>
        </p:nvSpPr>
        <p:spPr/>
        <p:txBody>
          <a:bodyPr/>
          <a:lstStyle/>
          <a:p>
            <a:fld id="{CACB3E39-5571-0247-86B7-EF41C2ABA1DB}" type="slidenum">
              <a:rPr lang="en-US" smtClean="0"/>
              <a:pPr/>
              <a:t>6</a:t>
            </a:fld>
            <a:endParaRPr lang="en-US" dirty="0"/>
          </a:p>
        </p:txBody>
      </p:sp>
      <p:sp>
        <p:nvSpPr>
          <p:cNvPr id="6" name="TextBox 5">
            <a:extLst>
              <a:ext uri="{FF2B5EF4-FFF2-40B4-BE49-F238E27FC236}">
                <a16:creationId xmlns:a16="http://schemas.microsoft.com/office/drawing/2014/main" id="{38CE2CAD-8272-98FF-7B48-33AC7E933394}"/>
              </a:ext>
            </a:extLst>
          </p:cNvPr>
          <p:cNvSpPr txBox="1"/>
          <p:nvPr/>
        </p:nvSpPr>
        <p:spPr>
          <a:xfrm>
            <a:off x="696036" y="736979"/>
            <a:ext cx="8161361" cy="1077218"/>
          </a:xfrm>
          <a:prstGeom prst="rect">
            <a:avLst/>
          </a:prstGeom>
          <a:noFill/>
        </p:spPr>
        <p:txBody>
          <a:bodyPr wrap="square" rtlCol="0">
            <a:spAutoFit/>
          </a:bodyPr>
          <a:lstStyle/>
          <a:p>
            <a:pPr algn="l"/>
            <a:r>
              <a:rPr lang="en-US" sz="3200" dirty="0">
                <a:solidFill>
                  <a:schemeClr val="bg1"/>
                </a:solidFill>
                <a:latin typeface="+mj-lt"/>
              </a:rPr>
              <a:t>ABOUT THE POSITIONS</a:t>
            </a:r>
          </a:p>
          <a:p>
            <a:pPr algn="l"/>
            <a:endParaRPr lang="en-US" sz="1600" dirty="0">
              <a:solidFill>
                <a:schemeClr val="bg1"/>
              </a:solidFill>
            </a:endParaRPr>
          </a:p>
          <a:p>
            <a:pPr algn="l"/>
            <a:r>
              <a:rPr lang="en-US" sz="1600" dirty="0">
                <a:solidFill>
                  <a:schemeClr val="bg1"/>
                </a:solidFill>
                <a:latin typeface="+mj-lt"/>
              </a:rPr>
              <a:t>WHAT WE OFFER</a:t>
            </a:r>
          </a:p>
        </p:txBody>
      </p:sp>
    </p:spTree>
    <p:extLst>
      <p:ext uri="{BB962C8B-B14F-4D97-AF65-F5344CB8AC3E}">
        <p14:creationId xmlns:p14="http://schemas.microsoft.com/office/powerpoint/2010/main" val="4175893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DAD479-506B-924B-8192-D6D7983233C4}"/>
              </a:ext>
            </a:extLst>
          </p:cNvPr>
          <p:cNvSpPr>
            <a:spLocks noGrp="1"/>
          </p:cNvSpPr>
          <p:nvPr>
            <p:ph type="body" sz="quarter" idx="13"/>
          </p:nvPr>
        </p:nvSpPr>
        <p:spPr>
          <a:xfrm>
            <a:off x="696036" y="3177816"/>
            <a:ext cx="10650802" cy="1396295"/>
          </a:xfrm>
        </p:spPr>
        <p:txBody>
          <a:bodyPr/>
          <a:lstStyle/>
          <a:p>
            <a:r>
              <a:rPr lang="en-US" sz="2400" dirty="0">
                <a:hlinkClick r:id="rId2">
                  <a:extLst>
                    <a:ext uri="{A12FA001-AC4F-418D-AE19-62706E023703}">
                      <ahyp:hlinkClr xmlns:ahyp="http://schemas.microsoft.com/office/drawing/2018/hyperlinkcolor" val="tx"/>
                    </a:ext>
                  </a:extLst>
                </a:hlinkClick>
              </a:rPr>
              <a:t>CLICK HERE to see what being a Technical Customer Service Advisor looks like</a:t>
            </a:r>
            <a:endParaRPr lang="en-US" sz="2400" dirty="0"/>
          </a:p>
          <a:p>
            <a:endParaRPr lang="en-US" dirty="0"/>
          </a:p>
        </p:txBody>
      </p:sp>
      <p:sp>
        <p:nvSpPr>
          <p:cNvPr id="3" name="Date Placeholder 2">
            <a:extLst>
              <a:ext uri="{FF2B5EF4-FFF2-40B4-BE49-F238E27FC236}">
                <a16:creationId xmlns:a16="http://schemas.microsoft.com/office/drawing/2014/main" id="{D575916A-B271-FD47-BABC-2C5C6A12E5B4}"/>
              </a:ext>
            </a:extLst>
          </p:cNvPr>
          <p:cNvSpPr>
            <a:spLocks noGrp="1"/>
          </p:cNvSpPr>
          <p:nvPr>
            <p:ph type="dt" sz="half" idx="2"/>
          </p:nvPr>
        </p:nvSpPr>
        <p:spPr/>
        <p:txBody>
          <a:bodyPr/>
          <a:lstStyle/>
          <a:p>
            <a:fld id="{7F29F7EF-CED0-3740-BA3B-8742C0B45997}" type="datetime4">
              <a:rPr lang="en-US" smtClean="0"/>
              <a:pPr/>
              <a:t>March 19, 2024</a:t>
            </a:fld>
            <a:endParaRPr lang="en-US" dirty="0"/>
          </a:p>
        </p:txBody>
      </p:sp>
      <p:sp>
        <p:nvSpPr>
          <p:cNvPr id="4" name="Footer Placeholder 3">
            <a:extLst>
              <a:ext uri="{FF2B5EF4-FFF2-40B4-BE49-F238E27FC236}">
                <a16:creationId xmlns:a16="http://schemas.microsoft.com/office/drawing/2014/main" id="{9065604E-1B99-2A4B-9567-B653D3ED9850}"/>
              </a:ext>
            </a:extLst>
          </p:cNvPr>
          <p:cNvSpPr>
            <a:spLocks noGrp="1"/>
          </p:cNvSpPr>
          <p:nvPr>
            <p:ph type="ftr" sz="quarter" idx="3"/>
          </p:nvPr>
        </p:nvSpPr>
        <p:spPr/>
        <p:txBody>
          <a:bodyPr/>
          <a:lstStyle/>
          <a:p>
            <a:r>
              <a:rPr lang="en-US"/>
              <a:t>Conduent Internal Use Only</a:t>
            </a:r>
            <a:endParaRPr lang="en-US" dirty="0"/>
          </a:p>
        </p:txBody>
      </p:sp>
      <p:sp>
        <p:nvSpPr>
          <p:cNvPr id="5" name="Slide Number Placeholder 4">
            <a:extLst>
              <a:ext uri="{FF2B5EF4-FFF2-40B4-BE49-F238E27FC236}">
                <a16:creationId xmlns:a16="http://schemas.microsoft.com/office/drawing/2014/main" id="{31247FD9-1995-B647-8BEC-9A7DEC6FC94B}"/>
              </a:ext>
            </a:extLst>
          </p:cNvPr>
          <p:cNvSpPr>
            <a:spLocks noGrp="1"/>
          </p:cNvSpPr>
          <p:nvPr>
            <p:ph type="sldNum" sz="quarter" idx="4"/>
          </p:nvPr>
        </p:nvSpPr>
        <p:spPr/>
        <p:txBody>
          <a:bodyPr/>
          <a:lstStyle/>
          <a:p>
            <a:fld id="{CACB3E39-5571-0247-86B7-EF41C2ABA1DB}" type="slidenum">
              <a:rPr lang="en-US" smtClean="0"/>
              <a:pPr/>
              <a:t>7</a:t>
            </a:fld>
            <a:endParaRPr lang="en-US" dirty="0"/>
          </a:p>
        </p:txBody>
      </p:sp>
      <p:sp>
        <p:nvSpPr>
          <p:cNvPr id="6" name="TextBox 5">
            <a:extLst>
              <a:ext uri="{FF2B5EF4-FFF2-40B4-BE49-F238E27FC236}">
                <a16:creationId xmlns:a16="http://schemas.microsoft.com/office/drawing/2014/main" id="{38CE2CAD-8272-98FF-7B48-33AC7E933394}"/>
              </a:ext>
            </a:extLst>
          </p:cNvPr>
          <p:cNvSpPr txBox="1"/>
          <p:nvPr/>
        </p:nvSpPr>
        <p:spPr>
          <a:xfrm>
            <a:off x="696036" y="736979"/>
            <a:ext cx="8161361" cy="1077218"/>
          </a:xfrm>
          <a:prstGeom prst="rect">
            <a:avLst/>
          </a:prstGeom>
          <a:noFill/>
        </p:spPr>
        <p:txBody>
          <a:bodyPr wrap="square" rtlCol="0">
            <a:spAutoFit/>
          </a:bodyPr>
          <a:lstStyle/>
          <a:p>
            <a:pPr algn="l"/>
            <a:r>
              <a:rPr lang="en-US" sz="3200" dirty="0">
                <a:solidFill>
                  <a:schemeClr val="bg1"/>
                </a:solidFill>
                <a:latin typeface="+mj-lt"/>
              </a:rPr>
              <a:t>ABOUT THE POSITIONS</a:t>
            </a:r>
          </a:p>
          <a:p>
            <a:pPr algn="l"/>
            <a:endParaRPr lang="en-US" sz="1600" dirty="0">
              <a:solidFill>
                <a:schemeClr val="bg1"/>
              </a:solidFill>
            </a:endParaRPr>
          </a:p>
          <a:p>
            <a:pPr algn="l"/>
            <a:r>
              <a:rPr lang="en-US" sz="1600" dirty="0">
                <a:solidFill>
                  <a:schemeClr val="bg1"/>
                </a:solidFill>
                <a:latin typeface="+mj-lt"/>
              </a:rPr>
              <a:t>IN MORE DETAIL</a:t>
            </a:r>
          </a:p>
        </p:txBody>
      </p:sp>
    </p:spTree>
    <p:extLst>
      <p:ext uri="{BB962C8B-B14F-4D97-AF65-F5344CB8AC3E}">
        <p14:creationId xmlns:p14="http://schemas.microsoft.com/office/powerpoint/2010/main" val="31799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D6A02E-A5EB-3D67-7993-F085B6A718FC}"/>
              </a:ext>
            </a:extLst>
          </p:cNvPr>
          <p:cNvSpPr>
            <a:spLocks noGrp="1"/>
          </p:cNvSpPr>
          <p:nvPr>
            <p:ph type="title"/>
          </p:nvPr>
        </p:nvSpPr>
        <p:spPr>
          <a:xfrm>
            <a:off x="1608747" y="3234352"/>
            <a:ext cx="8974506" cy="2282473"/>
          </a:xfrm>
        </p:spPr>
        <p:txBody>
          <a:bodyPr/>
          <a:lstStyle/>
          <a:p>
            <a:r>
              <a:rPr lang="en-US" dirty="0"/>
              <a:t>PREPARING FOR INTERVIEW</a:t>
            </a:r>
            <a:br>
              <a:rPr lang="en-US" dirty="0"/>
            </a:br>
            <a:br>
              <a:rPr lang="en-US" dirty="0"/>
            </a:br>
            <a:br>
              <a:rPr lang="en-US" dirty="0"/>
            </a:br>
            <a:br>
              <a:rPr lang="en-US" dirty="0"/>
            </a:br>
            <a:r>
              <a:rPr lang="en-US" dirty="0"/>
              <a:t>Workspace Inspection &amp; Internet Speed Test</a:t>
            </a:r>
            <a:br>
              <a:rPr lang="en-US" dirty="0"/>
            </a:br>
            <a:endParaRPr lang="en-US" dirty="0"/>
          </a:p>
        </p:txBody>
      </p:sp>
    </p:spTree>
    <p:extLst>
      <p:ext uri="{BB962C8B-B14F-4D97-AF65-F5344CB8AC3E}">
        <p14:creationId xmlns:p14="http://schemas.microsoft.com/office/powerpoint/2010/main" val="400619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5"/>
          </p:nvPr>
        </p:nvSpPr>
        <p:spPr>
          <a:xfrm>
            <a:off x="508001" y="2381568"/>
            <a:ext cx="5842000" cy="4165023"/>
          </a:xfrm>
        </p:spPr>
        <p:txBody>
          <a:bodyPr/>
          <a:lstStyle/>
          <a:p>
            <a:pPr marL="285750" indent="-285750">
              <a:buFont typeface="Arial" panose="020B0604020202020204" pitchFamily="34" charset="0"/>
              <a:buChar char="•"/>
            </a:pPr>
            <a:r>
              <a:rPr lang="en-US" dirty="0"/>
              <a:t>A separate room with a door that locks</a:t>
            </a:r>
          </a:p>
          <a:p>
            <a:pPr marL="285750" indent="-285750">
              <a:buFont typeface="Arial" panose="020B0604020202020204" pitchFamily="34" charset="0"/>
              <a:buChar char="•"/>
            </a:pPr>
            <a:r>
              <a:rPr lang="en-US" dirty="0"/>
              <a:t>No one should have access to your workspace during interview or work hours</a:t>
            </a:r>
          </a:p>
          <a:p>
            <a:pPr marL="285750" indent="-285750">
              <a:buFont typeface="Arial" panose="020B0604020202020204" pitchFamily="34" charset="0"/>
              <a:buChar char="•"/>
            </a:pPr>
            <a:r>
              <a:rPr lang="en-US" dirty="0"/>
              <a:t>Windows should be covered by closed blinds and/or curtains</a:t>
            </a:r>
          </a:p>
          <a:p>
            <a:pPr marL="285750" indent="-285750">
              <a:buFont typeface="Arial" panose="020B0604020202020204" pitchFamily="34" charset="0"/>
              <a:buChar char="•"/>
            </a:pPr>
            <a:r>
              <a:rPr lang="en-US" dirty="0"/>
              <a:t>No other smart devices or writing utensils should be in workspace during interview or work hours</a:t>
            </a:r>
          </a:p>
          <a:p>
            <a:endParaRPr lang="en-US" dirty="0"/>
          </a:p>
        </p:txBody>
      </p:sp>
      <p:sp>
        <p:nvSpPr>
          <p:cNvPr id="6" name="Title 5"/>
          <p:cNvSpPr>
            <a:spLocks noGrp="1"/>
          </p:cNvSpPr>
          <p:nvPr>
            <p:ph type="title"/>
          </p:nvPr>
        </p:nvSpPr>
        <p:spPr>
          <a:xfrm>
            <a:off x="514443" y="455648"/>
            <a:ext cx="5835557" cy="1273625"/>
          </a:xfrm>
        </p:spPr>
        <p:txBody>
          <a:bodyPr/>
          <a:lstStyle/>
          <a:p>
            <a:r>
              <a:rPr lang="en-US" dirty="0"/>
              <a:t>WORKSPACE INSPECTION</a:t>
            </a:r>
          </a:p>
        </p:txBody>
      </p:sp>
      <p:pic>
        <p:nvPicPr>
          <p:cNvPr id="9" name="Picture Placeholder 8"/>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14508" r="14508"/>
          <a:stretch/>
        </p:blipFill>
        <p:spPr>
          <a:xfrm>
            <a:off x="6667501" y="0"/>
            <a:ext cx="5524500" cy="6858000"/>
          </a:xfrm>
        </p:spPr>
      </p:pic>
      <p:sp>
        <p:nvSpPr>
          <p:cNvPr id="2" name="Date Placeholder 1"/>
          <p:cNvSpPr>
            <a:spLocks noGrp="1"/>
          </p:cNvSpPr>
          <p:nvPr>
            <p:ph type="dt" sz="half" idx="2"/>
          </p:nvPr>
        </p:nvSpPr>
        <p:spPr>
          <a:xfrm>
            <a:off x="3529169" y="6356352"/>
            <a:ext cx="1236902" cy="365125"/>
          </a:xfrm>
        </p:spPr>
        <p:txBody>
          <a:bodyPr/>
          <a:lstStyle/>
          <a:p>
            <a:fld id="{B8967BA5-4FFA-2744-83C2-976983FED749}" type="datetime4">
              <a:rPr lang="en-US" smtClean="0"/>
              <a:pPr/>
              <a:t>March 19, 2024</a:t>
            </a:fld>
            <a:endParaRPr lang="en-US" dirty="0"/>
          </a:p>
        </p:txBody>
      </p:sp>
      <p:sp>
        <p:nvSpPr>
          <p:cNvPr id="3" name="Footer Placeholder 2"/>
          <p:cNvSpPr>
            <a:spLocks noGrp="1"/>
          </p:cNvSpPr>
          <p:nvPr>
            <p:ph type="ftr" sz="quarter" idx="3"/>
          </p:nvPr>
        </p:nvSpPr>
        <p:spPr>
          <a:xfrm>
            <a:off x="1634836" y="6356352"/>
            <a:ext cx="1894333" cy="365125"/>
          </a:xfrm>
        </p:spPr>
        <p:txBody>
          <a:bodyPr/>
          <a:lstStyle/>
          <a:p>
            <a:r>
              <a:rPr lang="en-US"/>
              <a:t>Conduent Internal Use Only</a:t>
            </a:r>
            <a:endParaRPr lang="en-US" dirty="0"/>
          </a:p>
        </p:txBody>
      </p:sp>
      <p:sp>
        <p:nvSpPr>
          <p:cNvPr id="4" name="Slide Number Placeholder 3"/>
          <p:cNvSpPr>
            <a:spLocks noGrp="1"/>
          </p:cNvSpPr>
          <p:nvPr>
            <p:ph type="sldNum" sz="quarter" idx="4"/>
          </p:nvPr>
        </p:nvSpPr>
        <p:spPr>
          <a:xfrm>
            <a:off x="418134" y="6362122"/>
            <a:ext cx="539072" cy="365125"/>
          </a:xfrm>
        </p:spPr>
        <p:txBody>
          <a:bodyPr/>
          <a:lstStyle/>
          <a:p>
            <a:fld id="{CACB3E39-5571-0247-86B7-EF41C2ABA1DB}" type="slidenum">
              <a:rPr lang="en-US" smtClean="0"/>
              <a:pPr/>
              <a:t>9</a:t>
            </a:fld>
            <a:endParaRPr lang="en-US" dirty="0"/>
          </a:p>
        </p:txBody>
      </p:sp>
      <p:cxnSp>
        <p:nvCxnSpPr>
          <p:cNvPr id="10" name="Straight Connector 9">
            <a:extLst>
              <a:ext uri="{FF2B5EF4-FFF2-40B4-BE49-F238E27FC236}">
                <a16:creationId xmlns:a16="http://schemas.microsoft.com/office/drawing/2014/main" id="{D120EFB0-030C-1442-9C6B-D2D16438AE26}"/>
              </a:ext>
            </a:extLst>
          </p:cNvPr>
          <p:cNvCxnSpPr/>
          <p:nvPr/>
        </p:nvCxnSpPr>
        <p:spPr>
          <a:xfrm>
            <a:off x="504032" y="1800072"/>
            <a:ext cx="5845968" cy="0"/>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1" name="Picture 10">
            <a:extLst>
              <a:ext uri="{FF2B5EF4-FFF2-40B4-BE49-F238E27FC236}">
                <a16:creationId xmlns:a16="http://schemas.microsoft.com/office/drawing/2014/main" id="{ACB509D9-F30A-6746-B08F-D5E1DCA471C4}"/>
              </a:ext>
            </a:extLst>
          </p:cNvPr>
          <p:cNvPicPr>
            <a:picLocks noChangeAspect="1"/>
          </p:cNvPicPr>
          <p:nvPr/>
        </p:nvPicPr>
        <p:blipFill>
          <a:blip r:embed="rId3"/>
          <a:stretch>
            <a:fillRect/>
          </a:stretch>
        </p:blipFill>
        <p:spPr>
          <a:xfrm>
            <a:off x="9937850" y="318429"/>
            <a:ext cx="1662836" cy="478873"/>
          </a:xfrm>
          <a:prstGeom prst="rect">
            <a:avLst/>
          </a:prstGeom>
        </p:spPr>
      </p:pic>
    </p:spTree>
    <p:extLst>
      <p:ext uri="{BB962C8B-B14F-4D97-AF65-F5344CB8AC3E}">
        <p14:creationId xmlns:p14="http://schemas.microsoft.com/office/powerpoint/2010/main" val="725064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13">
      <a:dk1>
        <a:srgbClr val="000000"/>
      </a:dk1>
      <a:lt1>
        <a:srgbClr val="FFFFFF"/>
      </a:lt1>
      <a:dk2>
        <a:srgbClr val="002855"/>
      </a:dk2>
      <a:lt2>
        <a:srgbClr val="AAAFB9"/>
      </a:lt2>
      <a:accent1>
        <a:srgbClr val="468CFF"/>
      </a:accent1>
      <a:accent2>
        <a:srgbClr val="00B4A0"/>
      </a:accent2>
      <a:accent3>
        <a:srgbClr val="A05AE6"/>
      </a:accent3>
      <a:accent4>
        <a:srgbClr val="0047BA"/>
      </a:accent4>
      <a:accent5>
        <a:srgbClr val="005A64"/>
      </a:accent5>
      <a:accent6>
        <a:srgbClr val="663AB6"/>
      </a:accent6>
      <a:hlink>
        <a:srgbClr val="002855"/>
      </a:hlink>
      <a:folHlink>
        <a:srgbClr val="468C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sz="1600" dirty="0"/>
        </a:defPPr>
      </a:lstStyle>
    </a:txDef>
  </a:objectDefaults>
  <a:extraClrSchemeLst/>
  <a:extLst>
    <a:ext uri="{05A4C25C-085E-4340-85A3-A5531E510DB2}">
      <thm15:themeFamily xmlns:thm15="http://schemas.microsoft.com/office/thememl/2012/main" name="Conduent_MultiTemplate_SEPT2021" id="{75C1AD82-224D-1649-BA46-B01BF5D720A7}" vid="{DCE17B56-EC28-4846-9860-E33CC3B112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Conduent_MultiTemplate_SEPT2021 1</Template>
  <TotalTime>1261</TotalTime>
  <Words>609</Words>
  <Application>Microsoft Office PowerPoint</Application>
  <PresentationFormat>Widescreen</PresentationFormat>
  <Paragraphs>72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CONDUENT</vt:lpstr>
      <vt:lpstr> INTRODUCTION ABOUT THE POSITIONS PREPARING FOR INTERVIEW WHAT TO EXPECT AFTER HIRE </vt:lpstr>
      <vt:lpstr>Through our dedicated associates, Conduent delivers mission-critical services and solutions on behalf of Fortune 100 companies and over 500 governments – creating exceptional outcomes for our clients and the millions of people who count on them. You have an opportunity to personally thrive, make a difference and be part of a culture where individuality is noticed and valued every day. </vt:lpstr>
      <vt:lpstr>TECHNICAL CUSTOMER SERVICE ADVISOR  BILLING &amp; TECHNICAL CUSTOMER SERVICE ADVISOR</vt:lpstr>
      <vt:lpstr>PowerPoint Presentation</vt:lpstr>
      <vt:lpstr>PowerPoint Presentation</vt:lpstr>
      <vt:lpstr>PowerPoint Presentation</vt:lpstr>
      <vt:lpstr>PREPARING FOR INTERVIEW    Workspace Inspection &amp; Internet Speed Test </vt:lpstr>
      <vt:lpstr>WORKSPACE INSPECTION</vt:lpstr>
      <vt:lpstr>INTERNET SPEED TEST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CONDUENT</dc:title>
  <dc:creator>Dingle, Chanae</dc:creator>
  <cp:lastModifiedBy>Dingle, Chanae</cp:lastModifiedBy>
  <cp:revision>3</cp:revision>
  <dcterms:created xsi:type="dcterms:W3CDTF">2024-02-07T16:33:12Z</dcterms:created>
  <dcterms:modified xsi:type="dcterms:W3CDTF">2024-03-19T12:56:21Z</dcterms:modified>
</cp:coreProperties>
</file>