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7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8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8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7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5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5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45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8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7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7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5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8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75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4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B86A92-CE75-AB4A-AE9C-FF09D617527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C5F59D-2A5A-DD43-AE5F-01F30E8CB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shivers@niagara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B1F159-B409-174A-93EB-33351179760D}"/>
              </a:ext>
            </a:extLst>
          </p:cNvPr>
          <p:cNvSpPr txBox="1"/>
          <p:nvPr/>
        </p:nvSpPr>
        <p:spPr>
          <a:xfrm>
            <a:off x="2301702" y="716691"/>
            <a:ext cx="7675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DISABILITY EXPERIENCES INTERVIEW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F5EC8-80F7-E445-8093-2033C441B89F}"/>
              </a:ext>
            </a:extLst>
          </p:cNvPr>
          <p:cNvSpPr txBox="1"/>
          <p:nvPr/>
        </p:nvSpPr>
        <p:spPr>
          <a:xfrm>
            <a:off x="1974170" y="1570114"/>
            <a:ext cx="84940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want to learn more about experiences of disabled people in their daily lives.</a:t>
            </a:r>
          </a:p>
          <a:p>
            <a:pPr algn="ctr"/>
            <a:r>
              <a:rPr lang="en-US" sz="2000" dirty="0"/>
              <a:t>Participation requires completion of a </a:t>
            </a:r>
            <a:r>
              <a:rPr lang="en-US" sz="2000" b="1" dirty="0"/>
              <a:t>one-time video-chat interview.</a:t>
            </a:r>
            <a:endParaRPr lang="en-US" sz="2000" dirty="0"/>
          </a:p>
          <a:p>
            <a:pPr algn="ctr"/>
            <a:r>
              <a:rPr lang="en-US" sz="2000" dirty="0"/>
              <a:t>The interview should take </a:t>
            </a:r>
            <a:r>
              <a:rPr lang="en-US" sz="2000" b="1" dirty="0"/>
              <a:t>60-90 minutes.</a:t>
            </a:r>
          </a:p>
          <a:p>
            <a:pPr algn="ctr"/>
            <a:endParaRPr lang="en-US" sz="2000" b="1" dirty="0"/>
          </a:p>
          <a:p>
            <a:r>
              <a:rPr lang="en-US" sz="2000" b="1" u="sng" dirty="0"/>
              <a:t>Eligibility:</a:t>
            </a:r>
            <a:r>
              <a:rPr lang="en-US" sz="2000" dirty="0"/>
              <a:t> You must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 age 18 or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as disabled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Any type of disability – physical, cognitive, psychiatric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access to video-chat programs (Zoom, Google Meets,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dirty="0"/>
              <a:t>Participants will receive a </a:t>
            </a:r>
            <a:r>
              <a:rPr lang="en-US" sz="2000" b="1" dirty="0"/>
              <a:t>$25 gift card </a:t>
            </a:r>
            <a:r>
              <a:rPr lang="en-US" sz="2000" dirty="0"/>
              <a:t>of their choice</a:t>
            </a:r>
          </a:p>
          <a:p>
            <a:endParaRPr lang="en-US" sz="2000" b="1" dirty="0"/>
          </a:p>
          <a:p>
            <a:pPr algn="ctr"/>
            <a:endParaRPr lang="en-US" sz="2000" b="1" dirty="0">
              <a:solidFill>
                <a:srgbClr val="2680F2"/>
              </a:solidFill>
            </a:endParaRPr>
          </a:p>
          <a:p>
            <a:r>
              <a:rPr lang="en-US" sz="2000" dirty="0"/>
              <a:t>If interested, please contact Dr. Carolyn Shivers at </a:t>
            </a:r>
            <a:r>
              <a:rPr lang="en-US" sz="2000" dirty="0" err="1">
                <a:hlinkClick r:id="rId2"/>
              </a:rPr>
              <a:t>cshivers@niagara.edu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F20FC-B0B5-9343-B6BB-15E0EF93B1F4}"/>
              </a:ext>
            </a:extLst>
          </p:cNvPr>
          <p:cNvSpPr txBox="1"/>
          <p:nvPr/>
        </p:nvSpPr>
        <p:spPr>
          <a:xfrm>
            <a:off x="9399689" y="5702899"/>
            <a:ext cx="2334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Niagara University IRB </a:t>
            </a:r>
          </a:p>
          <a:p>
            <a:r>
              <a:rPr lang="en-US" dirty="0"/>
              <a:t>#2023-030</a:t>
            </a:r>
          </a:p>
        </p:txBody>
      </p:sp>
    </p:spTree>
    <p:extLst>
      <p:ext uri="{BB962C8B-B14F-4D97-AF65-F5344CB8AC3E}">
        <p14:creationId xmlns:p14="http://schemas.microsoft.com/office/powerpoint/2010/main" val="2266082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{E936C922-4287-744A-A53E-71331301289A}tf10001064</Template>
  <TotalTime>30</TotalTime>
  <Words>100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Carolyn Shivers</cp:lastModifiedBy>
  <cp:revision>7</cp:revision>
  <dcterms:created xsi:type="dcterms:W3CDTF">2020-08-17T15:59:37Z</dcterms:created>
  <dcterms:modified xsi:type="dcterms:W3CDTF">2023-07-12T22:45:10Z</dcterms:modified>
</cp:coreProperties>
</file>