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D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p:cViewPr varScale="1">
        <p:scale>
          <a:sx n="53" d="100"/>
          <a:sy n="53" d="100"/>
        </p:scale>
        <p:origin x="1104" y="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Brindisi" userId="5741c5a8-0d75-4b84-8aae-6e30d7f71609" providerId="ADAL" clId="{A0950087-F9AE-42A6-AE56-7593D1F44033}"/>
    <pc:docChg chg="modSld">
      <pc:chgData name="Chan, Brindisi" userId="5741c5a8-0d75-4b84-8aae-6e30d7f71609" providerId="ADAL" clId="{A0950087-F9AE-42A6-AE56-7593D1F44033}" dt="2022-02-16T13:55:52.819" v="5" actId="20577"/>
      <pc:docMkLst>
        <pc:docMk/>
      </pc:docMkLst>
      <pc:sldChg chg="modSp mod">
        <pc:chgData name="Chan, Brindisi" userId="5741c5a8-0d75-4b84-8aae-6e30d7f71609" providerId="ADAL" clId="{A0950087-F9AE-42A6-AE56-7593D1F44033}" dt="2022-02-16T13:55:52.819" v="5" actId="20577"/>
        <pc:sldMkLst>
          <pc:docMk/>
          <pc:sldMk cId="0" sldId="256"/>
        </pc:sldMkLst>
        <pc:spChg chg="mod">
          <ac:chgData name="Chan, Brindisi" userId="5741c5a8-0d75-4b84-8aae-6e30d7f71609" providerId="ADAL" clId="{A0950087-F9AE-42A6-AE56-7593D1F44033}" dt="2022-02-16T13:52:26.416" v="3" actId="948"/>
          <ac:spMkLst>
            <pc:docMk/>
            <pc:sldMk cId="0" sldId="256"/>
            <ac:spMk id="3075" creationId="{06570889-FF66-465E-9A20-1EE3BF5A3919}"/>
          </ac:spMkLst>
        </pc:spChg>
        <pc:spChg chg="mod">
          <ac:chgData name="Chan, Brindisi" userId="5741c5a8-0d75-4b84-8aae-6e30d7f71609" providerId="ADAL" clId="{A0950087-F9AE-42A6-AE56-7593D1F44033}" dt="2022-02-16T13:55:52.819" v="5" actId="20577"/>
          <ac:spMkLst>
            <pc:docMk/>
            <pc:sldMk cId="0" sldId="256"/>
            <ac:spMk id="3081" creationId="{7C8DAC99-8892-46DA-8A4B-DF90943F41C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40A6C4E-A115-488B-8587-4367B9EF4FC1}"/>
              </a:ext>
            </a:extLst>
          </p:cNvPr>
          <p:cNvSpPr>
            <a:spLocks noGrp="1"/>
          </p:cNvSpPr>
          <p:nvPr>
            <p:ph type="dt" sz="half" idx="10"/>
          </p:nvPr>
        </p:nvSpPr>
        <p:spPr/>
        <p:txBody>
          <a:bodyPr/>
          <a:lstStyle>
            <a:lvl1pPr>
              <a:defRPr/>
            </a:lvl1pPr>
          </a:lstStyle>
          <a:p>
            <a:pPr>
              <a:defRPr/>
            </a:pPr>
            <a:fld id="{9237B710-9F6B-4B4D-9959-3344E25791EB}" type="datetimeFigureOut">
              <a:rPr lang="en-US"/>
              <a:pPr>
                <a:defRPr/>
              </a:pPr>
              <a:t>2/16/2022</a:t>
            </a:fld>
            <a:endParaRPr lang="en-US"/>
          </a:p>
        </p:txBody>
      </p:sp>
      <p:sp>
        <p:nvSpPr>
          <p:cNvPr id="5" name="Footer Placeholder 4">
            <a:extLst>
              <a:ext uri="{FF2B5EF4-FFF2-40B4-BE49-F238E27FC236}">
                <a16:creationId xmlns:a16="http://schemas.microsoft.com/office/drawing/2014/main" id="{DAFFECB9-4887-42D5-8BC6-486301CC5B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0E4371-DC11-4EE3-97CC-A39006EF0B27}"/>
              </a:ext>
            </a:extLst>
          </p:cNvPr>
          <p:cNvSpPr>
            <a:spLocks noGrp="1"/>
          </p:cNvSpPr>
          <p:nvPr>
            <p:ph type="sldNum" sz="quarter" idx="12"/>
          </p:nvPr>
        </p:nvSpPr>
        <p:spPr/>
        <p:txBody>
          <a:bodyPr/>
          <a:lstStyle>
            <a:lvl1pPr>
              <a:defRPr/>
            </a:lvl1pPr>
          </a:lstStyle>
          <a:p>
            <a:fld id="{B1B56BE1-4C35-4536-AFE9-82B292CAC3B7}" type="slidenum">
              <a:rPr lang="en-US" altLang="en-US"/>
              <a:pPr/>
              <a:t>‹#›</a:t>
            </a:fld>
            <a:endParaRPr lang="en-US" altLang="en-US"/>
          </a:p>
        </p:txBody>
      </p:sp>
    </p:spTree>
    <p:extLst>
      <p:ext uri="{BB962C8B-B14F-4D97-AF65-F5344CB8AC3E}">
        <p14:creationId xmlns:p14="http://schemas.microsoft.com/office/powerpoint/2010/main" val="238397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41018-A346-4606-89BF-6896D590C353}"/>
              </a:ext>
            </a:extLst>
          </p:cNvPr>
          <p:cNvSpPr>
            <a:spLocks noGrp="1"/>
          </p:cNvSpPr>
          <p:nvPr>
            <p:ph type="dt" sz="half" idx="10"/>
          </p:nvPr>
        </p:nvSpPr>
        <p:spPr/>
        <p:txBody>
          <a:bodyPr/>
          <a:lstStyle>
            <a:lvl1pPr>
              <a:defRPr/>
            </a:lvl1pPr>
          </a:lstStyle>
          <a:p>
            <a:pPr>
              <a:defRPr/>
            </a:pPr>
            <a:fld id="{21E33F49-46D3-4525-9732-E93A06F36718}" type="datetimeFigureOut">
              <a:rPr lang="en-US"/>
              <a:pPr>
                <a:defRPr/>
              </a:pPr>
              <a:t>2/16/2022</a:t>
            </a:fld>
            <a:endParaRPr lang="en-US"/>
          </a:p>
        </p:txBody>
      </p:sp>
      <p:sp>
        <p:nvSpPr>
          <p:cNvPr id="5" name="Footer Placeholder 4">
            <a:extLst>
              <a:ext uri="{FF2B5EF4-FFF2-40B4-BE49-F238E27FC236}">
                <a16:creationId xmlns:a16="http://schemas.microsoft.com/office/drawing/2014/main" id="{F170569F-E599-4917-99A6-525D7F98C8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628748-9341-4FAA-B8FC-CEDCE3DE9A39}"/>
              </a:ext>
            </a:extLst>
          </p:cNvPr>
          <p:cNvSpPr>
            <a:spLocks noGrp="1"/>
          </p:cNvSpPr>
          <p:nvPr>
            <p:ph type="sldNum" sz="quarter" idx="12"/>
          </p:nvPr>
        </p:nvSpPr>
        <p:spPr/>
        <p:txBody>
          <a:bodyPr/>
          <a:lstStyle>
            <a:lvl1pPr>
              <a:defRPr/>
            </a:lvl1pPr>
          </a:lstStyle>
          <a:p>
            <a:fld id="{9C868563-6FDA-457A-A765-850733D81329}" type="slidenum">
              <a:rPr lang="en-US" altLang="en-US"/>
              <a:pPr/>
              <a:t>‹#›</a:t>
            </a:fld>
            <a:endParaRPr lang="en-US" altLang="en-US"/>
          </a:p>
        </p:txBody>
      </p:sp>
    </p:spTree>
    <p:extLst>
      <p:ext uri="{BB962C8B-B14F-4D97-AF65-F5344CB8AC3E}">
        <p14:creationId xmlns:p14="http://schemas.microsoft.com/office/powerpoint/2010/main" val="254904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AC99D-BDBB-4144-BD1E-CF7F1D1DD863}"/>
              </a:ext>
            </a:extLst>
          </p:cNvPr>
          <p:cNvSpPr>
            <a:spLocks noGrp="1"/>
          </p:cNvSpPr>
          <p:nvPr>
            <p:ph type="dt" sz="half" idx="10"/>
          </p:nvPr>
        </p:nvSpPr>
        <p:spPr/>
        <p:txBody>
          <a:bodyPr/>
          <a:lstStyle>
            <a:lvl1pPr>
              <a:defRPr/>
            </a:lvl1pPr>
          </a:lstStyle>
          <a:p>
            <a:pPr>
              <a:defRPr/>
            </a:pPr>
            <a:fld id="{C27706AA-4F76-455E-843C-1F9EFF6AAF9C}" type="datetimeFigureOut">
              <a:rPr lang="en-US"/>
              <a:pPr>
                <a:defRPr/>
              </a:pPr>
              <a:t>2/16/2022</a:t>
            </a:fld>
            <a:endParaRPr lang="en-US"/>
          </a:p>
        </p:txBody>
      </p:sp>
      <p:sp>
        <p:nvSpPr>
          <p:cNvPr id="5" name="Footer Placeholder 4">
            <a:extLst>
              <a:ext uri="{FF2B5EF4-FFF2-40B4-BE49-F238E27FC236}">
                <a16:creationId xmlns:a16="http://schemas.microsoft.com/office/drawing/2014/main" id="{E6939EAE-3431-4F69-B0C1-2B494983F4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D29DA6-8D0E-4C99-8D00-9E3793C7925A}"/>
              </a:ext>
            </a:extLst>
          </p:cNvPr>
          <p:cNvSpPr>
            <a:spLocks noGrp="1"/>
          </p:cNvSpPr>
          <p:nvPr>
            <p:ph type="sldNum" sz="quarter" idx="12"/>
          </p:nvPr>
        </p:nvSpPr>
        <p:spPr/>
        <p:txBody>
          <a:bodyPr/>
          <a:lstStyle>
            <a:lvl1pPr>
              <a:defRPr/>
            </a:lvl1pPr>
          </a:lstStyle>
          <a:p>
            <a:fld id="{69956379-E438-4EE8-915A-935567B8BF9B}" type="slidenum">
              <a:rPr lang="en-US" altLang="en-US"/>
              <a:pPr/>
              <a:t>‹#›</a:t>
            </a:fld>
            <a:endParaRPr lang="en-US" altLang="en-US"/>
          </a:p>
        </p:txBody>
      </p:sp>
    </p:spTree>
    <p:extLst>
      <p:ext uri="{BB962C8B-B14F-4D97-AF65-F5344CB8AC3E}">
        <p14:creationId xmlns:p14="http://schemas.microsoft.com/office/powerpoint/2010/main" val="39821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9C853-CFB4-432D-A8CF-ACEE228DBCF4}"/>
              </a:ext>
            </a:extLst>
          </p:cNvPr>
          <p:cNvSpPr>
            <a:spLocks noGrp="1"/>
          </p:cNvSpPr>
          <p:nvPr>
            <p:ph type="dt" sz="half" idx="10"/>
          </p:nvPr>
        </p:nvSpPr>
        <p:spPr/>
        <p:txBody>
          <a:bodyPr/>
          <a:lstStyle>
            <a:lvl1pPr>
              <a:defRPr/>
            </a:lvl1pPr>
          </a:lstStyle>
          <a:p>
            <a:pPr>
              <a:defRPr/>
            </a:pPr>
            <a:fld id="{4B6AC110-9E8A-4C93-8124-7E0A789C063C}" type="datetimeFigureOut">
              <a:rPr lang="en-US"/>
              <a:pPr>
                <a:defRPr/>
              </a:pPr>
              <a:t>2/16/2022</a:t>
            </a:fld>
            <a:endParaRPr lang="en-US"/>
          </a:p>
        </p:txBody>
      </p:sp>
      <p:sp>
        <p:nvSpPr>
          <p:cNvPr id="5" name="Footer Placeholder 4">
            <a:extLst>
              <a:ext uri="{FF2B5EF4-FFF2-40B4-BE49-F238E27FC236}">
                <a16:creationId xmlns:a16="http://schemas.microsoft.com/office/drawing/2014/main" id="{D0911801-6AA5-404E-B9D6-62AF5B04F7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5464BA-1BC1-473D-BAC9-FEA180D81DB5}"/>
              </a:ext>
            </a:extLst>
          </p:cNvPr>
          <p:cNvSpPr>
            <a:spLocks noGrp="1"/>
          </p:cNvSpPr>
          <p:nvPr>
            <p:ph type="sldNum" sz="quarter" idx="12"/>
          </p:nvPr>
        </p:nvSpPr>
        <p:spPr/>
        <p:txBody>
          <a:bodyPr/>
          <a:lstStyle>
            <a:lvl1pPr>
              <a:defRPr/>
            </a:lvl1pPr>
          </a:lstStyle>
          <a:p>
            <a:fld id="{02333DC2-D69F-47B4-ACB9-6027F421797B}" type="slidenum">
              <a:rPr lang="en-US" altLang="en-US"/>
              <a:pPr/>
              <a:t>‹#›</a:t>
            </a:fld>
            <a:endParaRPr lang="en-US" altLang="en-US"/>
          </a:p>
        </p:txBody>
      </p:sp>
    </p:spTree>
    <p:extLst>
      <p:ext uri="{BB962C8B-B14F-4D97-AF65-F5344CB8AC3E}">
        <p14:creationId xmlns:p14="http://schemas.microsoft.com/office/powerpoint/2010/main" val="362363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006756-0FE8-4388-A20E-ECA62FE2DB5C}"/>
              </a:ext>
            </a:extLst>
          </p:cNvPr>
          <p:cNvSpPr>
            <a:spLocks noGrp="1"/>
          </p:cNvSpPr>
          <p:nvPr>
            <p:ph type="dt" sz="half" idx="10"/>
          </p:nvPr>
        </p:nvSpPr>
        <p:spPr/>
        <p:txBody>
          <a:bodyPr/>
          <a:lstStyle>
            <a:lvl1pPr>
              <a:defRPr/>
            </a:lvl1pPr>
          </a:lstStyle>
          <a:p>
            <a:pPr>
              <a:defRPr/>
            </a:pPr>
            <a:fld id="{DAD65E5B-3656-4EC3-B8FE-896674DAB6C4}" type="datetimeFigureOut">
              <a:rPr lang="en-US"/>
              <a:pPr>
                <a:defRPr/>
              </a:pPr>
              <a:t>2/16/2022</a:t>
            </a:fld>
            <a:endParaRPr lang="en-US"/>
          </a:p>
        </p:txBody>
      </p:sp>
      <p:sp>
        <p:nvSpPr>
          <p:cNvPr id="5" name="Footer Placeholder 4">
            <a:extLst>
              <a:ext uri="{FF2B5EF4-FFF2-40B4-BE49-F238E27FC236}">
                <a16:creationId xmlns:a16="http://schemas.microsoft.com/office/drawing/2014/main" id="{44D51628-950F-400C-8C39-2E93623FF4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0DAB4E-3E1B-457B-8D1C-93D91BDE1ED6}"/>
              </a:ext>
            </a:extLst>
          </p:cNvPr>
          <p:cNvSpPr>
            <a:spLocks noGrp="1"/>
          </p:cNvSpPr>
          <p:nvPr>
            <p:ph type="sldNum" sz="quarter" idx="12"/>
          </p:nvPr>
        </p:nvSpPr>
        <p:spPr/>
        <p:txBody>
          <a:bodyPr/>
          <a:lstStyle>
            <a:lvl1pPr>
              <a:defRPr/>
            </a:lvl1pPr>
          </a:lstStyle>
          <a:p>
            <a:fld id="{98D70CBF-422A-47E7-810F-C345A1921643}" type="slidenum">
              <a:rPr lang="en-US" altLang="en-US"/>
              <a:pPr/>
              <a:t>‹#›</a:t>
            </a:fld>
            <a:endParaRPr lang="en-US" altLang="en-US"/>
          </a:p>
        </p:txBody>
      </p:sp>
    </p:spTree>
    <p:extLst>
      <p:ext uri="{BB962C8B-B14F-4D97-AF65-F5344CB8AC3E}">
        <p14:creationId xmlns:p14="http://schemas.microsoft.com/office/powerpoint/2010/main" val="210994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66A281-5489-42AB-900D-18FC254EB3FC}"/>
              </a:ext>
            </a:extLst>
          </p:cNvPr>
          <p:cNvSpPr>
            <a:spLocks noGrp="1"/>
          </p:cNvSpPr>
          <p:nvPr>
            <p:ph type="dt" sz="half" idx="10"/>
          </p:nvPr>
        </p:nvSpPr>
        <p:spPr/>
        <p:txBody>
          <a:bodyPr/>
          <a:lstStyle>
            <a:lvl1pPr>
              <a:defRPr/>
            </a:lvl1pPr>
          </a:lstStyle>
          <a:p>
            <a:pPr>
              <a:defRPr/>
            </a:pPr>
            <a:fld id="{82CE3E22-1A43-45F6-8484-A7438B91A38D}" type="datetimeFigureOut">
              <a:rPr lang="en-US"/>
              <a:pPr>
                <a:defRPr/>
              </a:pPr>
              <a:t>2/16/2022</a:t>
            </a:fld>
            <a:endParaRPr lang="en-US"/>
          </a:p>
        </p:txBody>
      </p:sp>
      <p:sp>
        <p:nvSpPr>
          <p:cNvPr id="6" name="Footer Placeholder 4">
            <a:extLst>
              <a:ext uri="{FF2B5EF4-FFF2-40B4-BE49-F238E27FC236}">
                <a16:creationId xmlns:a16="http://schemas.microsoft.com/office/drawing/2014/main" id="{8D4F92C5-FA56-444B-90D5-88D0BD72F7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310D1C-AAF9-4E31-9979-DB782265A165}"/>
              </a:ext>
            </a:extLst>
          </p:cNvPr>
          <p:cNvSpPr>
            <a:spLocks noGrp="1"/>
          </p:cNvSpPr>
          <p:nvPr>
            <p:ph type="sldNum" sz="quarter" idx="12"/>
          </p:nvPr>
        </p:nvSpPr>
        <p:spPr/>
        <p:txBody>
          <a:bodyPr/>
          <a:lstStyle>
            <a:lvl1pPr>
              <a:defRPr/>
            </a:lvl1pPr>
          </a:lstStyle>
          <a:p>
            <a:fld id="{2CE23A35-5988-436E-8AAD-C5419A654ECF}" type="slidenum">
              <a:rPr lang="en-US" altLang="en-US"/>
              <a:pPr/>
              <a:t>‹#›</a:t>
            </a:fld>
            <a:endParaRPr lang="en-US" altLang="en-US"/>
          </a:p>
        </p:txBody>
      </p:sp>
    </p:spTree>
    <p:extLst>
      <p:ext uri="{BB962C8B-B14F-4D97-AF65-F5344CB8AC3E}">
        <p14:creationId xmlns:p14="http://schemas.microsoft.com/office/powerpoint/2010/main" val="391274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8110BD8-8890-472C-A9B5-5CFB14683357}"/>
              </a:ext>
            </a:extLst>
          </p:cNvPr>
          <p:cNvSpPr>
            <a:spLocks noGrp="1"/>
          </p:cNvSpPr>
          <p:nvPr>
            <p:ph type="dt" sz="half" idx="10"/>
          </p:nvPr>
        </p:nvSpPr>
        <p:spPr/>
        <p:txBody>
          <a:bodyPr/>
          <a:lstStyle>
            <a:lvl1pPr>
              <a:defRPr/>
            </a:lvl1pPr>
          </a:lstStyle>
          <a:p>
            <a:pPr>
              <a:defRPr/>
            </a:pPr>
            <a:fld id="{63EF25B5-E086-423C-A708-F28FC1A18ED6}" type="datetimeFigureOut">
              <a:rPr lang="en-US"/>
              <a:pPr>
                <a:defRPr/>
              </a:pPr>
              <a:t>2/16/2022</a:t>
            </a:fld>
            <a:endParaRPr lang="en-US"/>
          </a:p>
        </p:txBody>
      </p:sp>
      <p:sp>
        <p:nvSpPr>
          <p:cNvPr id="8" name="Footer Placeholder 4">
            <a:extLst>
              <a:ext uri="{FF2B5EF4-FFF2-40B4-BE49-F238E27FC236}">
                <a16:creationId xmlns:a16="http://schemas.microsoft.com/office/drawing/2014/main" id="{6587137C-8149-41D0-9BAF-1C618E9341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AA56BED-2E4D-44D3-98D6-A5F46D5F3FF2}"/>
              </a:ext>
            </a:extLst>
          </p:cNvPr>
          <p:cNvSpPr>
            <a:spLocks noGrp="1"/>
          </p:cNvSpPr>
          <p:nvPr>
            <p:ph type="sldNum" sz="quarter" idx="12"/>
          </p:nvPr>
        </p:nvSpPr>
        <p:spPr/>
        <p:txBody>
          <a:bodyPr/>
          <a:lstStyle>
            <a:lvl1pPr>
              <a:defRPr/>
            </a:lvl1pPr>
          </a:lstStyle>
          <a:p>
            <a:fld id="{E6E0213C-D9DE-4B60-94AF-549A39026C9D}" type="slidenum">
              <a:rPr lang="en-US" altLang="en-US"/>
              <a:pPr/>
              <a:t>‹#›</a:t>
            </a:fld>
            <a:endParaRPr lang="en-US" altLang="en-US"/>
          </a:p>
        </p:txBody>
      </p:sp>
    </p:spTree>
    <p:extLst>
      <p:ext uri="{BB962C8B-B14F-4D97-AF65-F5344CB8AC3E}">
        <p14:creationId xmlns:p14="http://schemas.microsoft.com/office/powerpoint/2010/main" val="425647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4E3ECE-42C3-4972-967D-CD13751596EE}"/>
              </a:ext>
            </a:extLst>
          </p:cNvPr>
          <p:cNvSpPr>
            <a:spLocks noGrp="1"/>
          </p:cNvSpPr>
          <p:nvPr>
            <p:ph type="dt" sz="half" idx="10"/>
          </p:nvPr>
        </p:nvSpPr>
        <p:spPr/>
        <p:txBody>
          <a:bodyPr/>
          <a:lstStyle>
            <a:lvl1pPr>
              <a:defRPr/>
            </a:lvl1pPr>
          </a:lstStyle>
          <a:p>
            <a:pPr>
              <a:defRPr/>
            </a:pPr>
            <a:fld id="{0F1E5B4E-82B7-4821-A990-5772BF234579}" type="datetimeFigureOut">
              <a:rPr lang="en-US"/>
              <a:pPr>
                <a:defRPr/>
              </a:pPr>
              <a:t>2/16/2022</a:t>
            </a:fld>
            <a:endParaRPr lang="en-US"/>
          </a:p>
        </p:txBody>
      </p:sp>
      <p:sp>
        <p:nvSpPr>
          <p:cNvPr id="4" name="Footer Placeholder 4">
            <a:extLst>
              <a:ext uri="{FF2B5EF4-FFF2-40B4-BE49-F238E27FC236}">
                <a16:creationId xmlns:a16="http://schemas.microsoft.com/office/drawing/2014/main" id="{9D61CDDF-7B3A-4E85-A4C4-87FD99F330F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0CF897C-1CE9-4365-808A-483B0C9DBF96}"/>
              </a:ext>
            </a:extLst>
          </p:cNvPr>
          <p:cNvSpPr>
            <a:spLocks noGrp="1"/>
          </p:cNvSpPr>
          <p:nvPr>
            <p:ph type="sldNum" sz="quarter" idx="12"/>
          </p:nvPr>
        </p:nvSpPr>
        <p:spPr/>
        <p:txBody>
          <a:bodyPr/>
          <a:lstStyle>
            <a:lvl1pPr>
              <a:defRPr/>
            </a:lvl1pPr>
          </a:lstStyle>
          <a:p>
            <a:fld id="{C69B3CF0-FE3C-460D-8DF7-06F73E10B87F}" type="slidenum">
              <a:rPr lang="en-US" altLang="en-US"/>
              <a:pPr/>
              <a:t>‹#›</a:t>
            </a:fld>
            <a:endParaRPr lang="en-US" altLang="en-US"/>
          </a:p>
        </p:txBody>
      </p:sp>
    </p:spTree>
    <p:extLst>
      <p:ext uri="{BB962C8B-B14F-4D97-AF65-F5344CB8AC3E}">
        <p14:creationId xmlns:p14="http://schemas.microsoft.com/office/powerpoint/2010/main" val="264257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B09497-7553-410D-AD6F-6FE33914F1FC}"/>
              </a:ext>
            </a:extLst>
          </p:cNvPr>
          <p:cNvSpPr>
            <a:spLocks noGrp="1"/>
          </p:cNvSpPr>
          <p:nvPr>
            <p:ph type="dt" sz="half" idx="10"/>
          </p:nvPr>
        </p:nvSpPr>
        <p:spPr/>
        <p:txBody>
          <a:bodyPr/>
          <a:lstStyle>
            <a:lvl1pPr>
              <a:defRPr/>
            </a:lvl1pPr>
          </a:lstStyle>
          <a:p>
            <a:pPr>
              <a:defRPr/>
            </a:pPr>
            <a:fld id="{EECBC989-69A6-4102-8761-A53845F6AA18}" type="datetimeFigureOut">
              <a:rPr lang="en-US"/>
              <a:pPr>
                <a:defRPr/>
              </a:pPr>
              <a:t>2/16/2022</a:t>
            </a:fld>
            <a:endParaRPr lang="en-US"/>
          </a:p>
        </p:txBody>
      </p:sp>
      <p:sp>
        <p:nvSpPr>
          <p:cNvPr id="3" name="Footer Placeholder 4">
            <a:extLst>
              <a:ext uri="{FF2B5EF4-FFF2-40B4-BE49-F238E27FC236}">
                <a16:creationId xmlns:a16="http://schemas.microsoft.com/office/drawing/2014/main" id="{2078A233-DC6F-4C64-A9D2-F3FE971C08E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3F7C48-1C2A-442D-A3C4-E20BDEAB80D4}"/>
              </a:ext>
            </a:extLst>
          </p:cNvPr>
          <p:cNvSpPr>
            <a:spLocks noGrp="1"/>
          </p:cNvSpPr>
          <p:nvPr>
            <p:ph type="sldNum" sz="quarter" idx="12"/>
          </p:nvPr>
        </p:nvSpPr>
        <p:spPr/>
        <p:txBody>
          <a:bodyPr/>
          <a:lstStyle>
            <a:lvl1pPr>
              <a:defRPr/>
            </a:lvl1pPr>
          </a:lstStyle>
          <a:p>
            <a:fld id="{A1531D63-061D-4A27-822E-B91DDD1FDFD0}" type="slidenum">
              <a:rPr lang="en-US" altLang="en-US"/>
              <a:pPr/>
              <a:t>‹#›</a:t>
            </a:fld>
            <a:endParaRPr lang="en-US" altLang="en-US"/>
          </a:p>
        </p:txBody>
      </p:sp>
    </p:spTree>
    <p:extLst>
      <p:ext uri="{BB962C8B-B14F-4D97-AF65-F5344CB8AC3E}">
        <p14:creationId xmlns:p14="http://schemas.microsoft.com/office/powerpoint/2010/main" val="115244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C4C8FD3-F3A2-4214-8F52-B086D0E844EB}"/>
              </a:ext>
            </a:extLst>
          </p:cNvPr>
          <p:cNvSpPr>
            <a:spLocks noGrp="1"/>
          </p:cNvSpPr>
          <p:nvPr>
            <p:ph type="dt" sz="half" idx="10"/>
          </p:nvPr>
        </p:nvSpPr>
        <p:spPr/>
        <p:txBody>
          <a:bodyPr/>
          <a:lstStyle>
            <a:lvl1pPr>
              <a:defRPr/>
            </a:lvl1pPr>
          </a:lstStyle>
          <a:p>
            <a:pPr>
              <a:defRPr/>
            </a:pPr>
            <a:fld id="{9B819D77-A390-4257-A955-407CFF279C19}" type="datetimeFigureOut">
              <a:rPr lang="en-US"/>
              <a:pPr>
                <a:defRPr/>
              </a:pPr>
              <a:t>2/16/2022</a:t>
            </a:fld>
            <a:endParaRPr lang="en-US"/>
          </a:p>
        </p:txBody>
      </p:sp>
      <p:sp>
        <p:nvSpPr>
          <p:cNvPr id="6" name="Footer Placeholder 4">
            <a:extLst>
              <a:ext uri="{FF2B5EF4-FFF2-40B4-BE49-F238E27FC236}">
                <a16:creationId xmlns:a16="http://schemas.microsoft.com/office/drawing/2014/main" id="{B7CCAC92-9E74-4150-AE8F-B3612C8CE4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EB66DE-9AC9-4109-A5BB-74BCD1683FF0}"/>
              </a:ext>
            </a:extLst>
          </p:cNvPr>
          <p:cNvSpPr>
            <a:spLocks noGrp="1"/>
          </p:cNvSpPr>
          <p:nvPr>
            <p:ph type="sldNum" sz="quarter" idx="12"/>
          </p:nvPr>
        </p:nvSpPr>
        <p:spPr/>
        <p:txBody>
          <a:bodyPr/>
          <a:lstStyle>
            <a:lvl1pPr>
              <a:defRPr/>
            </a:lvl1pPr>
          </a:lstStyle>
          <a:p>
            <a:fld id="{E17B5615-D8C1-4E17-B995-103EBBA99F9A}" type="slidenum">
              <a:rPr lang="en-US" altLang="en-US"/>
              <a:pPr/>
              <a:t>‹#›</a:t>
            </a:fld>
            <a:endParaRPr lang="en-US" altLang="en-US"/>
          </a:p>
        </p:txBody>
      </p:sp>
    </p:spTree>
    <p:extLst>
      <p:ext uri="{BB962C8B-B14F-4D97-AF65-F5344CB8AC3E}">
        <p14:creationId xmlns:p14="http://schemas.microsoft.com/office/powerpoint/2010/main" val="247670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5B8432D-ACC1-4679-8BD9-411C064BD557}"/>
              </a:ext>
            </a:extLst>
          </p:cNvPr>
          <p:cNvSpPr>
            <a:spLocks noGrp="1"/>
          </p:cNvSpPr>
          <p:nvPr>
            <p:ph type="dt" sz="half" idx="10"/>
          </p:nvPr>
        </p:nvSpPr>
        <p:spPr/>
        <p:txBody>
          <a:bodyPr/>
          <a:lstStyle>
            <a:lvl1pPr>
              <a:defRPr/>
            </a:lvl1pPr>
          </a:lstStyle>
          <a:p>
            <a:pPr>
              <a:defRPr/>
            </a:pPr>
            <a:fld id="{419CF2E0-A748-4EBC-9C9F-F5C9D2003699}" type="datetimeFigureOut">
              <a:rPr lang="en-US"/>
              <a:pPr>
                <a:defRPr/>
              </a:pPr>
              <a:t>2/16/2022</a:t>
            </a:fld>
            <a:endParaRPr lang="en-US"/>
          </a:p>
        </p:txBody>
      </p:sp>
      <p:sp>
        <p:nvSpPr>
          <p:cNvPr id="6" name="Footer Placeholder 4">
            <a:extLst>
              <a:ext uri="{FF2B5EF4-FFF2-40B4-BE49-F238E27FC236}">
                <a16:creationId xmlns:a16="http://schemas.microsoft.com/office/drawing/2014/main" id="{E9B186D1-76A8-4706-B9B4-876511AB5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1563DE-25E4-4465-913C-F52EF68A3243}"/>
              </a:ext>
            </a:extLst>
          </p:cNvPr>
          <p:cNvSpPr>
            <a:spLocks noGrp="1"/>
          </p:cNvSpPr>
          <p:nvPr>
            <p:ph type="sldNum" sz="quarter" idx="12"/>
          </p:nvPr>
        </p:nvSpPr>
        <p:spPr/>
        <p:txBody>
          <a:bodyPr/>
          <a:lstStyle>
            <a:lvl1pPr>
              <a:defRPr/>
            </a:lvl1pPr>
          </a:lstStyle>
          <a:p>
            <a:fld id="{4B1338FC-33AF-4314-A37F-485B8D8502AD}" type="slidenum">
              <a:rPr lang="en-US" altLang="en-US"/>
              <a:pPr/>
              <a:t>‹#›</a:t>
            </a:fld>
            <a:endParaRPr lang="en-US" altLang="en-US"/>
          </a:p>
        </p:txBody>
      </p:sp>
    </p:spTree>
    <p:extLst>
      <p:ext uri="{BB962C8B-B14F-4D97-AF65-F5344CB8AC3E}">
        <p14:creationId xmlns:p14="http://schemas.microsoft.com/office/powerpoint/2010/main" val="20070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9FA26E-0E85-4D9F-82AE-6734915B907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36DE697-11C0-44ED-BD2B-D83EC2F8E7F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38153A8-5C3D-4188-8634-22614BC03E9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AFCAA7D-08A0-4445-863B-9F0025172940}" type="datetimeFigureOut">
              <a:rPr lang="en-US"/>
              <a:pPr>
                <a:defRPr/>
              </a:pPr>
              <a:t>2/16/2022</a:t>
            </a:fld>
            <a:endParaRPr lang="en-US"/>
          </a:p>
        </p:txBody>
      </p:sp>
      <p:sp>
        <p:nvSpPr>
          <p:cNvPr id="5" name="Footer Placeholder 4">
            <a:extLst>
              <a:ext uri="{FF2B5EF4-FFF2-40B4-BE49-F238E27FC236}">
                <a16:creationId xmlns:a16="http://schemas.microsoft.com/office/drawing/2014/main" id="{8CCF29FD-ECD7-48C1-A254-BF29D119B6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2F8F1EC-8D66-41D3-AB87-74218B88A5D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671560D-9F7C-493E-AC29-DADD7EE985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3.wdp"/><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7644FE-0B65-4E71-B7EC-F9DB2F7C0800}"/>
              </a:ext>
            </a:extLst>
          </p:cNvPr>
          <p:cNvSpPr/>
          <p:nvPr/>
        </p:nvSpPr>
        <p:spPr>
          <a:xfrm>
            <a:off x="6019800" y="-228600"/>
            <a:ext cx="3559073" cy="7315200"/>
          </a:xfrm>
          <a:prstGeom prst="rect">
            <a:avLst/>
          </a:prstGeom>
          <a:solidFill>
            <a:srgbClr val="CDFD45"/>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Title 1">
            <a:extLst>
              <a:ext uri="{FF2B5EF4-FFF2-40B4-BE49-F238E27FC236}">
                <a16:creationId xmlns:a16="http://schemas.microsoft.com/office/drawing/2014/main" id="{84C9BEAA-E194-406C-BE21-FAC9BD1BE2BF}"/>
              </a:ext>
            </a:extLst>
          </p:cNvPr>
          <p:cNvSpPr>
            <a:spLocks noGrp="1"/>
          </p:cNvSpPr>
          <p:nvPr>
            <p:ph type="ctrTitle"/>
          </p:nvPr>
        </p:nvSpPr>
        <p:spPr>
          <a:xfrm>
            <a:off x="533400" y="152400"/>
            <a:ext cx="2286000" cy="1447800"/>
          </a:xfrm>
        </p:spPr>
        <p:txBody>
          <a:bodyPr/>
          <a:lstStyle/>
          <a:p>
            <a:pPr eaLnBrk="1" hangingPunct="1"/>
            <a:r>
              <a:rPr lang="en-US" altLang="en-US" sz="2400">
                <a:solidFill>
                  <a:srgbClr val="C00000"/>
                </a:solidFill>
              </a:rPr>
              <a:t>History of </a:t>
            </a:r>
            <a:br>
              <a:rPr lang="en-US" altLang="en-US" sz="2400">
                <a:solidFill>
                  <a:srgbClr val="C00000"/>
                </a:solidFill>
              </a:rPr>
            </a:br>
            <a:r>
              <a:rPr lang="en-US" altLang="en-US" sz="2400">
                <a:solidFill>
                  <a:srgbClr val="C00000"/>
                </a:solidFill>
              </a:rPr>
              <a:t>dragon boat </a:t>
            </a:r>
            <a:br>
              <a:rPr lang="en-US" altLang="en-US" sz="2400">
                <a:solidFill>
                  <a:srgbClr val="C00000"/>
                </a:solidFill>
              </a:rPr>
            </a:br>
            <a:r>
              <a:rPr lang="en-US" altLang="en-US" sz="2400">
                <a:solidFill>
                  <a:srgbClr val="C00000"/>
                </a:solidFill>
              </a:rPr>
              <a:t>racing</a:t>
            </a:r>
          </a:p>
        </p:txBody>
      </p:sp>
      <p:sp>
        <p:nvSpPr>
          <p:cNvPr id="2051" name="Subtitle 2">
            <a:extLst>
              <a:ext uri="{FF2B5EF4-FFF2-40B4-BE49-F238E27FC236}">
                <a16:creationId xmlns:a16="http://schemas.microsoft.com/office/drawing/2014/main" id="{C7F37DDC-CD7B-4385-A8E6-769A09EFCAC7}"/>
              </a:ext>
            </a:extLst>
          </p:cNvPr>
          <p:cNvSpPr>
            <a:spLocks noGrp="1"/>
          </p:cNvSpPr>
          <p:nvPr>
            <p:ph type="subTitle" idx="1"/>
          </p:nvPr>
        </p:nvSpPr>
        <p:spPr>
          <a:xfrm>
            <a:off x="0" y="1676400"/>
            <a:ext cx="2895600" cy="5181600"/>
          </a:xfrm>
        </p:spPr>
        <p:txBody>
          <a:bodyPr/>
          <a:lstStyle/>
          <a:p>
            <a:pPr algn="l" eaLnBrk="1" hangingPunct="1"/>
            <a:r>
              <a:rPr lang="en-US" altLang="en-US" sz="1200" dirty="0">
                <a:solidFill>
                  <a:schemeClr val="tx1"/>
                </a:solidFill>
              </a:rPr>
              <a:t>Dragon boat racing emerged as far back as 2,500 years ago, during the Warring States Period (402-221 BCE). Originating among fishing communities along the Yangtze River in southern central China, it was initially a folk ritual designed to appease the rain gods, the dragon water deities, encourage rainfall and celebrate the summer rice planting.</a:t>
            </a:r>
          </a:p>
          <a:p>
            <a:pPr algn="l" eaLnBrk="1" hangingPunct="1"/>
            <a:endParaRPr lang="en-US" altLang="en-US" sz="1200" dirty="0">
              <a:solidFill>
                <a:schemeClr val="tx1"/>
              </a:solidFill>
            </a:endParaRPr>
          </a:p>
          <a:p>
            <a:pPr algn="l" eaLnBrk="1" hangingPunct="1"/>
            <a:r>
              <a:rPr lang="en-US" altLang="en-US" sz="1200" dirty="0">
                <a:solidFill>
                  <a:schemeClr val="tx1"/>
                </a:solidFill>
              </a:rPr>
              <a:t>Dragon boat racing began as a modern sport in 1976 in Hong Kong. In 1991, the International Dragon Boat Federation (IDBF) was established along with a set of institutional rules and regulations governing the sport.</a:t>
            </a:r>
          </a:p>
          <a:p>
            <a:pPr algn="l" eaLnBrk="1" hangingPunct="1"/>
            <a:endParaRPr lang="en-US" altLang="en-US" sz="1200" dirty="0">
              <a:solidFill>
                <a:schemeClr val="tx1"/>
              </a:solidFill>
            </a:endParaRPr>
          </a:p>
          <a:p>
            <a:pPr algn="l" eaLnBrk="1" hangingPunct="1"/>
            <a:r>
              <a:rPr lang="en-US" altLang="en-US" sz="1200" dirty="0">
                <a:solidFill>
                  <a:schemeClr val="tx1"/>
                </a:solidFill>
              </a:rPr>
              <a:t>It is one of the fastest growing sports in the world. Now, dragon boat racing is practiced in over sixty countries around the world, with over 50 million dragon boaters. </a:t>
            </a:r>
          </a:p>
          <a:p>
            <a:pPr algn="l" eaLnBrk="1" hangingPunct="1"/>
            <a:endParaRPr lang="en-US" altLang="en-US" sz="1200" dirty="0">
              <a:solidFill>
                <a:schemeClr val="tx1"/>
              </a:solidFill>
            </a:endParaRPr>
          </a:p>
        </p:txBody>
      </p:sp>
      <p:sp>
        <p:nvSpPr>
          <p:cNvPr id="2052" name="Title 1">
            <a:extLst>
              <a:ext uri="{FF2B5EF4-FFF2-40B4-BE49-F238E27FC236}">
                <a16:creationId xmlns:a16="http://schemas.microsoft.com/office/drawing/2014/main" id="{13DBE0D4-1854-44E8-9512-2FFD5E425632}"/>
              </a:ext>
            </a:extLst>
          </p:cNvPr>
          <p:cNvSpPr txBox="1">
            <a:spLocks/>
          </p:cNvSpPr>
          <p:nvPr/>
        </p:nvSpPr>
        <p:spPr bwMode="auto">
          <a:xfrm>
            <a:off x="6248400" y="0"/>
            <a:ext cx="2895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latin typeface="Berlin Sans FB Demi" panose="020E0802020502020306" pitchFamily="34" charset="0"/>
              </a:rPr>
              <a:t>Out of Sight </a:t>
            </a:r>
            <a:r>
              <a:rPr lang="en-US" altLang="en-US" sz="5400" b="1" dirty="0">
                <a:latin typeface="Viner Hand ITC" panose="03070502030502020203" pitchFamily="66" charset="0"/>
              </a:rPr>
              <a:t>Dragons</a:t>
            </a:r>
            <a:endParaRPr lang="en-US" altLang="en-US" sz="5400" dirty="0">
              <a:latin typeface="Viner Hand ITC" panose="03070502030502020203" pitchFamily="66" charset="0"/>
            </a:endParaRPr>
          </a:p>
        </p:txBody>
      </p:sp>
      <p:sp>
        <p:nvSpPr>
          <p:cNvPr id="2053" name="Subtitle 2">
            <a:extLst>
              <a:ext uri="{FF2B5EF4-FFF2-40B4-BE49-F238E27FC236}">
                <a16:creationId xmlns:a16="http://schemas.microsoft.com/office/drawing/2014/main" id="{261E6336-DF25-414F-B649-CAA1E87025AA}"/>
              </a:ext>
            </a:extLst>
          </p:cNvPr>
          <p:cNvSpPr txBox="1">
            <a:spLocks/>
          </p:cNvSpPr>
          <p:nvPr/>
        </p:nvSpPr>
        <p:spPr bwMode="auto">
          <a:xfrm>
            <a:off x="3127375" y="762000"/>
            <a:ext cx="2895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200" dirty="0">
                <a:latin typeface="Calibri" panose="020F0502020204030204" pitchFamily="34" charset="0"/>
              </a:rPr>
              <a:t>Membership is open to visually-impaired and blind individuals, sighted friends and family, and anyone in the greater DC area that has an interest in participating in a great sport with an awesome group of people.  Members must be 16 or older.</a:t>
            </a:r>
          </a:p>
          <a:p>
            <a:pPr eaLnBrk="1" hangingPunct="1"/>
            <a:endParaRPr lang="en-US" altLang="en-US" sz="1200" dirty="0">
              <a:latin typeface="Calibri" panose="020F0502020204030204" pitchFamily="34" charset="0"/>
            </a:endParaRPr>
          </a:p>
          <a:p>
            <a:pPr eaLnBrk="1" hangingPunct="1"/>
            <a:endParaRPr lang="en-US" altLang="en-US" sz="1200" dirty="0">
              <a:latin typeface="Calibri" panose="020F0502020204030204" pitchFamily="34" charset="0"/>
            </a:endParaRPr>
          </a:p>
          <a:p>
            <a:pPr eaLnBrk="1" hangingPunct="1"/>
            <a:endParaRPr lang="en-US" altLang="en-US" sz="1200" dirty="0">
              <a:latin typeface="Calibri" panose="020F0502020204030204" pitchFamily="34" charset="0"/>
            </a:endParaRPr>
          </a:p>
          <a:p>
            <a:pPr eaLnBrk="1" hangingPunct="1"/>
            <a:endParaRPr lang="en-US" altLang="en-US" sz="1200" dirty="0">
              <a:latin typeface="Calibri" panose="020F0502020204030204" pitchFamily="34" charset="0"/>
            </a:endParaRPr>
          </a:p>
          <a:p>
            <a:pPr eaLnBrk="1" hangingPunct="1"/>
            <a:endParaRPr lang="en-US" altLang="en-US" sz="1200" dirty="0">
              <a:latin typeface="Calibri" panose="020F0502020204030204" pitchFamily="34" charset="0"/>
            </a:endParaRPr>
          </a:p>
          <a:p>
            <a:pPr eaLnBrk="1" hangingPunct="1"/>
            <a:endParaRPr lang="en-US" altLang="en-US" sz="1200" dirty="0">
              <a:latin typeface="Calibri" panose="020F0502020204030204" pitchFamily="34" charset="0"/>
            </a:endParaRPr>
          </a:p>
          <a:p>
            <a:pPr eaLnBrk="1" hangingPunct="1"/>
            <a:endParaRPr lang="en-US" altLang="en-US" sz="1200" dirty="0">
              <a:latin typeface="Calibri" panose="020F0502020204030204" pitchFamily="34" charset="0"/>
            </a:endParaRPr>
          </a:p>
          <a:p>
            <a:pPr eaLnBrk="1" hangingPunct="1"/>
            <a:endParaRPr lang="en-US" altLang="en-US" sz="1200" dirty="0">
              <a:latin typeface="Calibri" panose="020F0502020204030204" pitchFamily="34" charset="0"/>
            </a:endParaRPr>
          </a:p>
          <a:p>
            <a:pPr algn="ctr" eaLnBrk="1" hangingPunct="1"/>
            <a:r>
              <a:rPr lang="en-US" altLang="en-US" sz="800" dirty="0">
                <a:latin typeface="Calibri" panose="020F0502020204030204" pitchFamily="34" charset="0"/>
              </a:rPr>
              <a:t> </a:t>
            </a:r>
          </a:p>
          <a:p>
            <a:pPr algn="ctr" eaLnBrk="1" hangingPunct="1"/>
            <a:endParaRPr lang="en-US" altLang="en-US" sz="1200" dirty="0">
              <a:latin typeface="Calibri" panose="020F0502020204030204" pitchFamily="34" charset="0"/>
            </a:endParaRPr>
          </a:p>
          <a:p>
            <a:pPr algn="ctr" eaLnBrk="1" hangingPunct="1"/>
            <a:r>
              <a:rPr lang="en-US" altLang="en-US" sz="2800" dirty="0">
                <a:latin typeface="Calibri" panose="020F0502020204030204" pitchFamily="34" charset="0"/>
              </a:rPr>
              <a:t>Connect &amp; Donate</a:t>
            </a:r>
            <a:endParaRPr lang="en-US" altLang="en-US" sz="1200" dirty="0">
              <a:latin typeface="Calibri" panose="020F0502020204030204" pitchFamily="34" charset="0"/>
            </a:endParaRPr>
          </a:p>
          <a:p>
            <a:pPr algn="ctr" eaLnBrk="1" hangingPunct="1"/>
            <a:r>
              <a:rPr lang="en-US" altLang="en-US" sz="1200" dirty="0">
                <a:latin typeface="Calibri" panose="020F0502020204030204" pitchFamily="34" charset="0"/>
              </a:rPr>
              <a:t>http://outofsightdragons.org/</a:t>
            </a:r>
          </a:p>
          <a:p>
            <a:pPr algn="ctr" eaLnBrk="1" hangingPunct="1"/>
            <a:endParaRPr lang="en-US" altLang="en-US" sz="1200" dirty="0">
              <a:latin typeface="Calibri" panose="020F0502020204030204" pitchFamily="34" charset="0"/>
            </a:endParaRPr>
          </a:p>
          <a:p>
            <a:pPr algn="ctr" eaLnBrk="1" hangingPunct="1"/>
            <a:r>
              <a:rPr lang="en-US" altLang="en-US" sz="1200" dirty="0">
                <a:latin typeface="Calibri" panose="020F0502020204030204" pitchFamily="34" charset="0"/>
              </a:rPr>
              <a:t>Send checks to </a:t>
            </a:r>
          </a:p>
          <a:p>
            <a:pPr algn="ctr" eaLnBrk="1" hangingPunct="1"/>
            <a:r>
              <a:rPr lang="en-US" altLang="en-US" sz="1200" b="1" dirty="0">
                <a:latin typeface="Calibri" panose="020F0502020204030204" pitchFamily="34" charset="0"/>
              </a:rPr>
              <a:t>Out of Sight Dragons, Inc. </a:t>
            </a:r>
          </a:p>
          <a:p>
            <a:pPr algn="ctr" eaLnBrk="1" hangingPunct="1"/>
            <a:r>
              <a:rPr lang="en-US" altLang="en-US" sz="1200" dirty="0">
                <a:latin typeface="Calibri" panose="020F0502020204030204" pitchFamily="34" charset="0"/>
              </a:rPr>
              <a:t>514 Constitution Ave NE, WDC 20002</a:t>
            </a:r>
          </a:p>
          <a:p>
            <a:pPr algn="ctr" eaLnBrk="1" hangingPunct="1"/>
            <a:r>
              <a:rPr lang="en-US" altLang="en-US" sz="1200" dirty="0">
                <a:latin typeface="Calibri" panose="020F0502020204030204" pitchFamily="34" charset="0"/>
              </a:rPr>
              <a:t>(202) 599-7395   </a:t>
            </a:r>
          </a:p>
          <a:p>
            <a:pPr algn="ctr" eaLnBrk="1" hangingPunct="1"/>
            <a:endParaRPr lang="en-US" altLang="en-US" sz="1200" dirty="0">
              <a:latin typeface="Calibri" panose="020F0502020204030204" pitchFamily="34" charset="0"/>
            </a:endParaRPr>
          </a:p>
          <a:p>
            <a:pPr algn="ctr" eaLnBrk="1" hangingPunct="1"/>
            <a:endParaRPr lang="en-US" altLang="en-US" sz="1200" dirty="0">
              <a:latin typeface="Calibri" panose="020F0502020204030204" pitchFamily="34" charset="0"/>
            </a:endParaRPr>
          </a:p>
          <a:p>
            <a:pPr algn="ctr" eaLnBrk="1" hangingPunct="1"/>
            <a:r>
              <a:rPr lang="en-US" altLang="en-US" sz="1200" dirty="0">
                <a:latin typeface="Calibri" panose="020F0502020204030204" pitchFamily="34" charset="0"/>
              </a:rPr>
              <a:t>   OutOfSightDragonsDC@gmail.com</a:t>
            </a:r>
          </a:p>
          <a:p>
            <a:pPr algn="ctr" eaLnBrk="1" hangingPunct="1"/>
            <a:endParaRPr lang="en-US" altLang="en-US" sz="1200" dirty="0">
              <a:latin typeface="Calibri" panose="020F0502020204030204" pitchFamily="34" charset="0"/>
            </a:endParaRPr>
          </a:p>
          <a:p>
            <a:pPr algn="ctr" eaLnBrk="1" hangingPunct="1"/>
            <a:r>
              <a:rPr lang="en-US" altLang="en-US" sz="1200" dirty="0">
                <a:latin typeface="Calibri" panose="020F0502020204030204" pitchFamily="34" charset="0"/>
              </a:rPr>
              <a:t>   www.facebook.com/outofsightdc</a:t>
            </a:r>
          </a:p>
          <a:p>
            <a:pPr algn="ctr" eaLnBrk="1" hangingPunct="1"/>
            <a:endParaRPr lang="en-US" altLang="en-US" sz="1200" dirty="0">
              <a:latin typeface="Calibri" panose="020F0502020204030204" pitchFamily="34" charset="0"/>
            </a:endParaRPr>
          </a:p>
          <a:p>
            <a:pPr algn="ctr" eaLnBrk="1" hangingPunct="1"/>
            <a:r>
              <a:rPr lang="en-US" altLang="en-US" sz="1000" dirty="0">
                <a:latin typeface="Calibri" panose="020F0502020204030204" pitchFamily="34" charset="0"/>
              </a:rPr>
              <a:t>OSD is a 501(c)3 non-profit organization. Donations are tax-deductible to the extent allowed by the law.</a:t>
            </a:r>
          </a:p>
        </p:txBody>
      </p:sp>
      <p:sp>
        <p:nvSpPr>
          <p:cNvPr id="7" name="Subtitle 2">
            <a:extLst>
              <a:ext uri="{FF2B5EF4-FFF2-40B4-BE49-F238E27FC236}">
                <a16:creationId xmlns:a16="http://schemas.microsoft.com/office/drawing/2014/main" id="{584BA632-A5B7-4DD1-93FF-09107F36AC10}"/>
              </a:ext>
            </a:extLst>
          </p:cNvPr>
          <p:cNvSpPr txBox="1">
            <a:spLocks/>
          </p:cNvSpPr>
          <p:nvPr/>
        </p:nvSpPr>
        <p:spPr>
          <a:xfrm>
            <a:off x="6393060" y="4795735"/>
            <a:ext cx="2909888" cy="2133600"/>
          </a:xfrm>
          <a:prstGeom prst="rect">
            <a:avLst/>
          </a:prstGeom>
        </p:spPr>
        <p:txBody>
          <a:bodyPr>
            <a:normAutofit/>
          </a:bodyPr>
          <a:lstStyle/>
          <a:p>
            <a:pPr algn="ctr" fontAlgn="auto">
              <a:spcBef>
                <a:spcPts val="0"/>
              </a:spcBef>
              <a:spcAft>
                <a:spcPts val="0"/>
              </a:spcAft>
              <a:defRPr/>
            </a:pPr>
            <a:r>
              <a:rPr lang="en-US" sz="2800" b="1" dirty="0">
                <a:latin typeface="+mn-lt"/>
              </a:rPr>
              <a:t>Join us for Team Building, Exercise, Fun and Friendship!</a:t>
            </a:r>
          </a:p>
        </p:txBody>
      </p:sp>
      <p:pic>
        <p:nvPicPr>
          <p:cNvPr id="2055" name="Picture 2" descr="http://mer-chan.com/blog/wp-content/uploads/2008/05/mer-chan_dc_dragon_boat_festival1.jpg">
            <a:extLst>
              <a:ext uri="{FF2B5EF4-FFF2-40B4-BE49-F238E27FC236}">
                <a16:creationId xmlns:a16="http://schemas.microsoft.com/office/drawing/2014/main" id="{1413E451-7044-4451-940C-EE7D787FC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713" y="1981200"/>
            <a:ext cx="1806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http://www.chinapage.com/quyuanp.gif">
            <a:extLst>
              <a:ext uri="{FF2B5EF4-FFF2-40B4-BE49-F238E27FC236}">
                <a16:creationId xmlns:a16="http://schemas.microsoft.com/office/drawing/2014/main" id="{A8EBE48A-D39F-4F3B-99E4-D40EB4CA1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858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2D66CEF0-7F4B-43FF-A02D-025637518650}"/>
              </a:ext>
            </a:extLst>
          </p:cNvPr>
          <p:cNvSpPr txBox="1">
            <a:spLocks/>
          </p:cNvSpPr>
          <p:nvPr/>
        </p:nvSpPr>
        <p:spPr>
          <a:xfrm>
            <a:off x="3124200" y="0"/>
            <a:ext cx="2895600" cy="862013"/>
          </a:xfrm>
          <a:prstGeom prst="rect">
            <a:avLst/>
          </a:prstGeom>
        </p:spPr>
        <p:txBody>
          <a:bodyPr anchor="ctr">
            <a:normAutofit/>
          </a:bodyPr>
          <a:lstStyle/>
          <a:p>
            <a:pPr algn="ctr" fontAlgn="auto">
              <a:spcAft>
                <a:spcPts val="0"/>
              </a:spcAft>
              <a:defRPr/>
            </a:pPr>
            <a:r>
              <a:rPr lang="en-US" sz="3600" dirty="0">
                <a:latin typeface="+mj-lt"/>
                <a:ea typeface="+mj-ea"/>
                <a:cs typeface="+mj-cs"/>
              </a:rPr>
              <a:t>Join us!</a:t>
            </a:r>
          </a:p>
        </p:txBody>
      </p:sp>
      <p:pic>
        <p:nvPicPr>
          <p:cNvPr id="2" name="Picture 1">
            <a:extLst>
              <a:ext uri="{FF2B5EF4-FFF2-40B4-BE49-F238E27FC236}">
                <a16:creationId xmlns:a16="http://schemas.microsoft.com/office/drawing/2014/main" id="{BDAB17E1-DF6D-4DEF-B1E1-8CC97999E6E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103" b="73590" l="6561" r="97416">
                        <a14:foregroundMark x1="91451" y1="65897" x2="90457" y2="70256"/>
                        <a14:foregroundMark x1="82306" y1="73590" x2="82306" y2="73590"/>
                        <a14:foregroundMark x1="80517" y1="70769" x2="80517" y2="70769"/>
                        <a14:foregroundMark x1="77137" y1="72564" x2="77137" y2="72564"/>
                        <a14:foregroundMark x1="82505" y1="68205" x2="82505" y2="68205"/>
                        <a14:foregroundMark x1="77535" y1="67949" x2="77535" y2="67949"/>
                        <a14:foregroundMark x1="74950" y1="67692" x2="74950" y2="67692"/>
                        <a14:foregroundMark x1="71372" y1="70256" x2="71372" y2="70256"/>
                        <a14:foregroundMark x1="69583" y1="73077" x2="69583" y2="73077"/>
                        <a14:foregroundMark x1="69781" y1="70000" x2="69781" y2="70000"/>
                        <a14:foregroundMark x1="71968" y1="67436" x2="71968" y2="67436"/>
                        <a14:foregroundMark x1="63618" y1="72564" x2="63618" y2="72564"/>
                        <a14:foregroundMark x1="72167" y1="63333" x2="72167" y2="63333"/>
                        <a14:foregroundMark x1="69980" y1="63333" x2="69980" y2="63333"/>
                        <a14:foregroundMark x1="66402" y1="63846" x2="66402" y2="63846"/>
                        <a14:foregroundMark x1="66799" y1="61282" x2="66799" y2="61282"/>
                        <a14:foregroundMark x1="66600" y1="58462" x2="66600" y2="58462"/>
                        <a14:foregroundMark x1="70179" y1="60769" x2="70179" y2="60769"/>
                        <a14:foregroundMark x1="64215" y1="60769" x2="64215" y2="60769"/>
                        <a14:foregroundMark x1="61034" y1="63846" x2="61034" y2="63846"/>
                        <a14:foregroundMark x1="61829" y1="70256" x2="61829" y2="70256"/>
                        <a14:foregroundMark x1="58250" y1="72308" x2="58250" y2="72308"/>
                        <a14:foregroundMark x1="56660" y1="72821" x2="56660" y2="72821"/>
                        <a14:foregroundMark x1="58449" y1="69744" x2="58449" y2="69744"/>
                        <a14:foregroundMark x1="63618" y1="67949" x2="63618" y2="67949"/>
                        <a14:foregroundMark x1="55865" y1="62821" x2="55865" y2="62821"/>
                        <a14:foregroundMark x1="55666" y1="60769" x2="55666" y2="60769"/>
                        <a14:foregroundMark x1="53678" y1="63077" x2="53678" y2="63077"/>
                        <a14:foregroundMark x1="53678" y1="60769" x2="53678" y2="60769"/>
                        <a14:foregroundMark x1="50696" y1="63333" x2="50696" y2="63333"/>
                        <a14:foregroundMark x1="50696" y1="58205" x2="50696" y2="58205"/>
                        <a14:foregroundMark x1="48509" y1="61026" x2="48509" y2="61026"/>
                        <a14:foregroundMark x1="50696" y1="67692" x2="50696" y2="67692"/>
                        <a14:foregroundMark x1="48310" y1="72564" x2="48310" y2="72564"/>
                        <a14:foregroundMark x1="50298" y1="70000" x2="50298" y2="70000"/>
                        <a14:foregroundMark x1="44732" y1="70000" x2="44732" y2="70000"/>
                        <a14:foregroundMark x1="43340" y1="72821" x2="43340" y2="72821"/>
                        <a14:foregroundMark x1="43141" y1="63077" x2="43141" y2="63077"/>
                        <a14:foregroundMark x1="45129" y1="63333" x2="45129" y2="63333"/>
                        <a14:foregroundMark x1="42744" y1="60769" x2="42744" y2="60769"/>
                        <a14:foregroundMark x1="44930" y1="58205" x2="44930" y2="58205"/>
                        <a14:foregroundMark x1="39761" y1="58718" x2="39761" y2="58718"/>
                        <a14:foregroundMark x1="39364" y1="61282" x2="39364" y2="61282"/>
                        <a14:foregroundMark x1="37376" y1="63590" x2="37376" y2="63590"/>
                        <a14:foregroundMark x1="39563" y1="72308" x2="39563" y2="72308"/>
                        <a14:foregroundMark x1="39563" y1="70000" x2="39563" y2="70000"/>
                        <a14:foregroundMark x1="37773" y1="72564" x2="37773" y2="72564"/>
                        <a14:foregroundMark x1="37575" y1="69744" x2="37575" y2="69744"/>
                        <a14:foregroundMark x1="34791" y1="72308" x2="34791" y2="72308"/>
                        <a14:foregroundMark x1="34394" y1="69744" x2="34394" y2="69744"/>
                        <a14:foregroundMark x1="32008" y1="70256" x2="32008" y2="70256"/>
                        <a14:foregroundMark x1="28628" y1="70256" x2="28628" y2="70256"/>
                        <a14:foregroundMark x1="27038" y1="70256" x2="27038" y2="70256"/>
                        <a14:foregroundMark x1="27038" y1="73077" x2="27038" y2="73077"/>
                        <a14:foregroundMark x1="28628" y1="67692" x2="28628" y2="67692"/>
                        <a14:foregroundMark x1="11133" y1="63333" x2="11133" y2="63333"/>
                        <a14:foregroundMark x1="17495" y1="50256" x2="17893" y2="50000"/>
                        <a14:foregroundMark x1="17495" y1="47436" x2="17495" y2="47436"/>
                        <a14:foregroundMark x1="19682" y1="47436" x2="19682" y2="47436"/>
                        <a14:foregroundMark x1="25845" y1="50769" x2="25845" y2="50769"/>
                        <a14:foregroundMark x1="30219" y1="50513" x2="30219" y2="50513"/>
                        <a14:foregroundMark x1="30417" y1="47179" x2="30417" y2="47179"/>
                        <a14:foregroundMark x1="32803" y1="46923" x2="32803" y2="46923"/>
                        <a14:foregroundMark x1="39364" y1="50256" x2="39364" y2="50256"/>
                        <a14:foregroundMark x1="39761" y1="47436" x2="39761" y2="47436"/>
                        <a14:foregroundMark x1="85686" y1="50513" x2="85686" y2="50513"/>
                        <a14:foregroundMark x1="83300" y1="47692" x2="83300" y2="47692"/>
                        <a14:foregroundMark x1="79920" y1="44615" x2="79920" y2="44615"/>
                        <a14:foregroundMark x1="79324" y1="48205" x2="79324" y2="48205"/>
                        <a14:foregroundMark x1="76342" y1="50769" x2="76342" y2="50769"/>
                        <a14:foregroundMark x1="70775" y1="50769" x2="70775" y2="50769"/>
                        <a14:foregroundMark x1="70775" y1="46923" x2="70775" y2="46923"/>
                        <a14:foregroundMark x1="73360" y1="47692" x2="73360" y2="47692"/>
                        <a14:foregroundMark x1="72962" y1="44103" x2="72962" y2="44103"/>
                        <a14:foregroundMark x1="57654" y1="31026" x2="57654" y2="31026"/>
                        <a14:foregroundMark x1="55865" y1="30769" x2="55865" y2="30769"/>
                        <a14:foregroundMark x1="55865" y1="28205" x2="55865" y2="28205"/>
                        <a14:foregroundMark x1="52883" y1="31282" x2="52883" y2="31282"/>
                        <a14:foregroundMark x1="50696" y1="31282" x2="50696" y2="31282"/>
                        <a14:foregroundMark x1="78926" y1="22308" x2="78926" y2="22308"/>
                        <a14:foregroundMark x1="78926" y1="18974" x2="78926" y2="18974"/>
                        <a14:foregroundMark x1="78728" y1="16923" x2="79125" y2="16923"/>
                        <a14:foregroundMark x1="80915" y1="19487" x2="80915" y2="19487"/>
                        <a14:foregroundMark x1="75547" y1="22564" x2="75547" y2="22564"/>
                        <a14:foregroundMark x1="68588" y1="22051" x2="68588" y2="22051"/>
                        <a14:foregroundMark x1="70577" y1="19487" x2="70577" y2="19487"/>
                        <a14:foregroundMark x1="70974" y1="17179" x2="70974" y2="17179"/>
                        <a14:foregroundMark x1="65010" y1="21795" x2="65010" y2="21795"/>
                        <a14:foregroundMark x1="65408" y1="19231" x2="65408" y2="19231"/>
                        <a14:foregroundMark x1="63022" y1="19487" x2="63022" y2="19487"/>
                        <a14:foregroundMark x1="60636" y1="18974" x2="60636" y2="18974"/>
                        <a14:foregroundMark x1="58250" y1="21795" x2="58250" y2="21795"/>
                        <a14:foregroundMark x1="55070" y1="21795" x2="55070" y2="21795"/>
                        <a14:foregroundMark x1="53280" y1="21282" x2="53280" y2="21282"/>
                        <a14:foregroundMark x1="50298" y1="21795" x2="50298" y2="21795"/>
                        <a14:foregroundMark x1="47913" y1="21795" x2="47913" y2="21795"/>
                        <a14:foregroundMark x1="42942" y1="21538" x2="42942" y2="21538"/>
                        <a14:foregroundMark x1="39960" y1="21282" x2="39960" y2="21282"/>
                        <a14:foregroundMark x1="34791" y1="21026" x2="34791" y2="21026"/>
                        <a14:foregroundMark x1="32604" y1="21026" x2="32604" y2="21026"/>
                        <a14:foregroundMark x1="9344" y1="24359" x2="9344" y2="24359"/>
                        <a14:foregroundMark x1="6561" y1="25128" x2="6561" y2="25128"/>
                        <a14:foregroundMark x1="32604" y1="18974" x2="32604" y2="18974"/>
                        <a14:foregroundMark x1="34592" y1="16667" x2="34592" y2="16667"/>
                        <a14:foregroundMark x1="37972" y1="18718" x2="37972" y2="18718"/>
                        <a14:foregroundMark x1="39761" y1="16923" x2="39761" y2="16923"/>
                        <a14:foregroundMark x1="42744" y1="18718" x2="42744" y2="18718"/>
                        <a14:foregroundMark x1="44732" y1="18718" x2="44732" y2="18718"/>
                        <a14:foregroundMark x1="44732" y1="15897" x2="44732" y2="15897"/>
                        <a14:foregroundMark x1="48310" y1="18462" x2="48310" y2="18462"/>
                        <a14:foregroundMark x1="49901" y1="18718" x2="49901" y2="18718"/>
                        <a14:foregroundMark x1="53479" y1="18462" x2="53479" y2="18462"/>
                        <a14:foregroundMark x1="55467" y1="16154" x2="55467" y2="16154"/>
                        <a14:foregroundMark x1="93638" y1="19487" x2="93638" y2="19487"/>
                        <a14:foregroundMark x1="97416" y1="16667" x2="97416" y2="16667"/>
                        <a14:backgroundMark x1="80915" y1="8205" x2="80915" y2="8718"/>
                        <a14:backgroundMark x1="78926" y1="7179" x2="78926" y2="7179"/>
                        <a14:backgroundMark x1="79523" y1="5385" x2="79523" y2="5385"/>
                        <a14:backgroundMark x1="79722" y1="4615" x2="79722" y2="4615"/>
                        <a14:backgroundMark x1="76740" y1="7692" x2="76740" y2="7692"/>
                        <a14:backgroundMark x1="74354" y1="4872" x2="74354" y2="4872"/>
                        <a14:backgroundMark x1="56461" y1="4359" x2="56461" y2="4359"/>
                        <a14:backgroundMark x1="36581" y1="5128" x2="36581" y2="5128"/>
                        <a14:backgroundMark x1="22664" y1="3590" x2="22664" y2="3590"/>
                        <a14:backgroundMark x1="26243" y1="9231" x2="26243" y2="9231"/>
                        <a14:backgroundMark x1="56461" y1="8205" x2="56461" y2="8205"/>
                        <a14:backgroundMark x1="56461" y1="7692" x2="56461" y2="7692"/>
                        <a14:backgroundMark x1="82505" y1="7436" x2="81909" y2="7692"/>
                        <a14:backgroundMark x1="73559" y1="7179" x2="73559" y2="7179"/>
                        <a14:backgroundMark x1="76541" y1="7692" x2="19483" y2="9231"/>
                        <a14:backgroundMark x1="74950" y1="4359" x2="74950" y2="4359"/>
                        <a14:backgroundMark x1="97614" y1="16410" x2="97614" y2="16410"/>
                        <a14:backgroundMark x1="97813" y1="17179" x2="97813" y2="17179"/>
                        <a14:backgroundMark x1="75944" y1="3846" x2="75944" y2="3846"/>
                        <a14:backgroundMark x1="75746" y1="3846" x2="73559" y2="2821"/>
                      </a14:backgroundRemoval>
                    </a14:imgEffect>
                  </a14:imgLayer>
                </a14:imgProps>
              </a:ext>
            </a:extLst>
          </a:blip>
          <a:srcRect t="-2456" b="25273"/>
          <a:stretch/>
        </p:blipFill>
        <p:spPr>
          <a:xfrm rot="10800000">
            <a:off x="6204185" y="1974850"/>
            <a:ext cx="3066554" cy="1835150"/>
          </a:xfrm>
          <a:prstGeom prst="rect">
            <a:avLst/>
          </a:prstGeom>
        </p:spPr>
      </p:pic>
      <p:pic>
        <p:nvPicPr>
          <p:cNvPr id="13" name="Picture 12">
            <a:extLst>
              <a:ext uri="{FF2B5EF4-FFF2-40B4-BE49-F238E27FC236}">
                <a16:creationId xmlns:a16="http://schemas.microsoft.com/office/drawing/2014/main" id="{3253A261-735D-4E90-BB19-0C8E8559C3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60" t="-14267" r="14441"/>
          <a:stretch/>
        </p:blipFill>
        <p:spPr>
          <a:xfrm>
            <a:off x="3225902" y="5867400"/>
            <a:ext cx="274733" cy="285562"/>
          </a:xfrm>
          <a:prstGeom prst="rect">
            <a:avLst/>
          </a:prstGeom>
        </p:spPr>
      </p:pic>
      <p:pic>
        <p:nvPicPr>
          <p:cNvPr id="4" name="Picture 3">
            <a:extLst>
              <a:ext uri="{FF2B5EF4-FFF2-40B4-BE49-F238E27FC236}">
                <a16:creationId xmlns:a16="http://schemas.microsoft.com/office/drawing/2014/main" id="{701EF44A-9E70-4EF7-A84A-73C5DE89FE31}"/>
              </a:ext>
            </a:extLst>
          </p:cNvPr>
          <p:cNvPicPr>
            <a:picLocks noChangeAspect="1"/>
          </p:cNvPicPr>
          <p:nvPr/>
        </p:nvPicPr>
        <p:blipFill rotWithShape="1">
          <a:blip r:embed="rId7"/>
          <a:srcRect l="21556" t="18000" r="25110" b="14444"/>
          <a:stretch/>
        </p:blipFill>
        <p:spPr>
          <a:xfrm>
            <a:off x="3261566" y="5486400"/>
            <a:ext cx="240632" cy="304800"/>
          </a:xfrm>
          <a:prstGeom prst="rect">
            <a:avLst/>
          </a:prstGeom>
        </p:spPr>
      </p:pic>
      <p:pic>
        <p:nvPicPr>
          <p:cNvPr id="5" name="Picture 4">
            <a:extLst>
              <a:ext uri="{FF2B5EF4-FFF2-40B4-BE49-F238E27FC236}">
                <a16:creationId xmlns:a16="http://schemas.microsoft.com/office/drawing/2014/main" id="{E19A4D7E-BE97-4ADE-B8E9-98D0AE931829}"/>
              </a:ext>
            </a:extLst>
          </p:cNvPr>
          <p:cNvPicPr>
            <a:picLocks noChangeAspect="1"/>
          </p:cNvPicPr>
          <p:nvPr/>
        </p:nvPicPr>
        <p:blipFill rotWithShape="1">
          <a:blip r:embed="rId8"/>
          <a:srcRect t="40276" b="29165"/>
          <a:stretch/>
        </p:blipFill>
        <p:spPr>
          <a:xfrm>
            <a:off x="0" y="5892799"/>
            <a:ext cx="2963927" cy="660401"/>
          </a:xfrm>
          <a:prstGeom prst="rect">
            <a:avLst/>
          </a:prstGeom>
        </p:spPr>
      </p:pic>
      <p:pic>
        <p:nvPicPr>
          <p:cNvPr id="8" name="Picture 7">
            <a:extLst>
              <a:ext uri="{FF2B5EF4-FFF2-40B4-BE49-F238E27FC236}">
                <a16:creationId xmlns:a16="http://schemas.microsoft.com/office/drawing/2014/main" id="{257B7E9C-8E2E-4BBA-BAC4-081FCC75C61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5000" b="74444" l="7667" r="92167">
                        <a14:foregroundMark x1="17500" y1="68333" x2="17500" y2="68333"/>
                        <a14:foregroundMark x1="7833" y1="69722" x2="7833" y2="69722"/>
                        <a14:foregroundMark x1="92167" y1="60833" x2="92167" y2="60833"/>
                        <a14:foregroundMark x1="85833" y1="68333" x2="85833" y2="68333"/>
                        <a14:foregroundMark x1="74833" y1="63889" x2="7833" y2="71111"/>
                      </a14:backgroundRemoval>
                    </a14:imgEffect>
                  </a14:imgLayer>
                </a14:imgProps>
              </a:ext>
            </a:extLst>
          </a:blip>
          <a:srcRect l="4667" t="18889" r="4667" b="18889"/>
          <a:stretch/>
        </p:blipFill>
        <p:spPr>
          <a:xfrm>
            <a:off x="6136207" y="3732546"/>
            <a:ext cx="3329433" cy="751807"/>
          </a:xfrm>
          <a:prstGeom prst="rect">
            <a:avLst/>
          </a:prstGeom>
        </p:spPr>
      </p:pic>
      <p:sp>
        <p:nvSpPr>
          <p:cNvPr id="12" name="Rectangle 11">
            <a:extLst>
              <a:ext uri="{FF2B5EF4-FFF2-40B4-BE49-F238E27FC236}">
                <a16:creationId xmlns:a16="http://schemas.microsoft.com/office/drawing/2014/main" id="{8D1A59C4-D1E4-4FE7-825A-6D90FC4ED8FF}"/>
              </a:ext>
            </a:extLst>
          </p:cNvPr>
          <p:cNvSpPr/>
          <p:nvPr/>
        </p:nvSpPr>
        <p:spPr>
          <a:xfrm>
            <a:off x="6781800" y="4267200"/>
            <a:ext cx="2057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DFD45"/>
                </a:solidFill>
                <a:latin typeface="Abadi" panose="020B0604020104020204" pitchFamily="34" charset="0"/>
              </a:rPr>
              <a:t>WASHINGTON DC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4994E0-1D1E-478C-B8DE-A14CBDADCD1B}"/>
              </a:ext>
            </a:extLst>
          </p:cNvPr>
          <p:cNvPicPr>
            <a:picLocks noChangeAspect="1"/>
          </p:cNvPicPr>
          <p:nvPr/>
        </p:nvPicPr>
        <p:blipFill rotWithShape="1">
          <a:blip r:embed="rId2"/>
          <a:srcRect l="15244" r="7459"/>
          <a:stretch/>
        </p:blipFill>
        <p:spPr>
          <a:xfrm>
            <a:off x="6400800" y="1236892"/>
            <a:ext cx="1143000" cy="1963508"/>
          </a:xfrm>
          <a:prstGeom prst="rect">
            <a:avLst/>
          </a:prstGeom>
        </p:spPr>
      </p:pic>
      <p:sp>
        <p:nvSpPr>
          <p:cNvPr id="3074" name="Title 1">
            <a:extLst>
              <a:ext uri="{FF2B5EF4-FFF2-40B4-BE49-F238E27FC236}">
                <a16:creationId xmlns:a16="http://schemas.microsoft.com/office/drawing/2014/main" id="{0986DE5B-6DE4-41E5-A7C4-49075A876ED9}"/>
              </a:ext>
            </a:extLst>
          </p:cNvPr>
          <p:cNvSpPr>
            <a:spLocks noGrp="1"/>
          </p:cNvSpPr>
          <p:nvPr>
            <p:ph type="ctrTitle"/>
          </p:nvPr>
        </p:nvSpPr>
        <p:spPr>
          <a:xfrm>
            <a:off x="28575" y="-228600"/>
            <a:ext cx="2895600" cy="1447800"/>
          </a:xfrm>
        </p:spPr>
        <p:txBody>
          <a:bodyPr/>
          <a:lstStyle/>
          <a:p>
            <a:pPr eaLnBrk="1" hangingPunct="1"/>
            <a:r>
              <a:rPr lang="en-US" altLang="en-US" sz="3600"/>
              <a:t>Our team</a:t>
            </a:r>
          </a:p>
        </p:txBody>
      </p:sp>
      <p:sp>
        <p:nvSpPr>
          <p:cNvPr id="3075" name="Subtitle 2">
            <a:extLst>
              <a:ext uri="{FF2B5EF4-FFF2-40B4-BE49-F238E27FC236}">
                <a16:creationId xmlns:a16="http://schemas.microsoft.com/office/drawing/2014/main" id="{06570889-FF66-465E-9A20-1EE3BF5A3919}"/>
              </a:ext>
            </a:extLst>
          </p:cNvPr>
          <p:cNvSpPr>
            <a:spLocks noGrp="1"/>
          </p:cNvSpPr>
          <p:nvPr>
            <p:ph type="subTitle" idx="1"/>
          </p:nvPr>
        </p:nvSpPr>
        <p:spPr>
          <a:xfrm>
            <a:off x="4763" y="2088074"/>
            <a:ext cx="2895600" cy="4765163"/>
          </a:xfrm>
        </p:spPr>
        <p:txBody>
          <a:bodyPr/>
          <a:lstStyle/>
          <a:p>
            <a:pPr algn="l" eaLnBrk="1" hangingPunct="1">
              <a:spcBef>
                <a:spcPts val="0"/>
              </a:spcBef>
            </a:pPr>
            <a:r>
              <a:rPr lang="en-US" altLang="en-US" sz="1200" dirty="0">
                <a:solidFill>
                  <a:schemeClr val="tx1"/>
                </a:solidFill>
              </a:rPr>
              <a:t>The Out of Sight Dragons (OSD) is the premier dragon boat team of the blind and visually impaired in the Mid-Atlantic area.</a:t>
            </a:r>
          </a:p>
          <a:p>
            <a:pPr algn="l" eaLnBrk="1" hangingPunct="1">
              <a:spcBef>
                <a:spcPts val="0"/>
              </a:spcBef>
            </a:pPr>
            <a:endParaRPr lang="en-US" altLang="en-US" sz="800" dirty="0">
              <a:solidFill>
                <a:schemeClr val="tx1"/>
              </a:solidFill>
            </a:endParaRPr>
          </a:p>
          <a:p>
            <a:pPr algn="l" eaLnBrk="1" hangingPunct="1">
              <a:spcBef>
                <a:spcPts val="0"/>
              </a:spcBef>
            </a:pPr>
            <a:r>
              <a:rPr lang="en-US" altLang="en-US" sz="1200" dirty="0">
                <a:solidFill>
                  <a:schemeClr val="tx1"/>
                </a:solidFill>
              </a:rPr>
              <a:t>Dragon boat racing is an international sport, similar to canoeing, that uses paddles. Each boat has 10 or 20 paddlers sitting side-by-side, a drummer and an oarsperson to steer the boat. It is governed by the International Dragon Boat Federation (IDBF).</a:t>
            </a:r>
          </a:p>
          <a:p>
            <a:pPr algn="l" eaLnBrk="1" hangingPunct="1">
              <a:spcBef>
                <a:spcPts val="0"/>
              </a:spcBef>
            </a:pPr>
            <a:endParaRPr lang="en-US" altLang="en-US" sz="800" dirty="0">
              <a:solidFill>
                <a:schemeClr val="tx1"/>
              </a:solidFill>
            </a:endParaRPr>
          </a:p>
          <a:p>
            <a:pPr algn="l" eaLnBrk="1" hangingPunct="1">
              <a:spcBef>
                <a:spcPts val="0"/>
              </a:spcBef>
            </a:pPr>
            <a:r>
              <a:rPr lang="en-US" altLang="en-US" sz="1200" dirty="0">
                <a:solidFill>
                  <a:schemeClr val="tx1"/>
                </a:solidFill>
              </a:rPr>
              <a:t>OSD provides a fabulous opportunity for visually-impaired individuals to learn a water sport as well as meet others who believe in physical well being through competition.</a:t>
            </a:r>
          </a:p>
          <a:p>
            <a:pPr algn="l" eaLnBrk="1" hangingPunct="1">
              <a:spcBef>
                <a:spcPts val="0"/>
              </a:spcBef>
            </a:pPr>
            <a:endParaRPr lang="en-US" altLang="en-US" sz="800" dirty="0">
              <a:solidFill>
                <a:schemeClr val="tx1"/>
              </a:solidFill>
            </a:endParaRPr>
          </a:p>
          <a:p>
            <a:pPr algn="l" eaLnBrk="1" hangingPunct="1">
              <a:spcBef>
                <a:spcPts val="0"/>
              </a:spcBef>
            </a:pPr>
            <a:r>
              <a:rPr lang="en-US" altLang="en-US" sz="1200" dirty="0">
                <a:solidFill>
                  <a:schemeClr val="tx1"/>
                </a:solidFill>
              </a:rPr>
              <a:t>We regularly compete in the DC Dragon Boat Festival in May and the National Harbor Regatta in August. The team hopes to start travel competition to Baltimore, Philadelphia, New York and beyond.</a:t>
            </a:r>
          </a:p>
        </p:txBody>
      </p:sp>
      <p:sp>
        <p:nvSpPr>
          <p:cNvPr id="4" name="Title 1">
            <a:extLst>
              <a:ext uri="{FF2B5EF4-FFF2-40B4-BE49-F238E27FC236}">
                <a16:creationId xmlns:a16="http://schemas.microsoft.com/office/drawing/2014/main" id="{27FA90D9-CF25-4C2B-A5E2-3B24D5544B25}"/>
              </a:ext>
            </a:extLst>
          </p:cNvPr>
          <p:cNvSpPr txBox="1">
            <a:spLocks/>
          </p:cNvSpPr>
          <p:nvPr/>
        </p:nvSpPr>
        <p:spPr>
          <a:xfrm>
            <a:off x="3124200" y="0"/>
            <a:ext cx="2895600" cy="14478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5" name="Title 1">
            <a:extLst>
              <a:ext uri="{FF2B5EF4-FFF2-40B4-BE49-F238E27FC236}">
                <a16:creationId xmlns:a16="http://schemas.microsoft.com/office/drawing/2014/main" id="{ACA434C6-AE20-4828-B811-CCE7F66E08FA}"/>
              </a:ext>
            </a:extLst>
          </p:cNvPr>
          <p:cNvSpPr txBox="1">
            <a:spLocks/>
          </p:cNvSpPr>
          <p:nvPr/>
        </p:nvSpPr>
        <p:spPr>
          <a:xfrm>
            <a:off x="6276975" y="-20638"/>
            <a:ext cx="2895600" cy="1447801"/>
          </a:xfrm>
          <a:prstGeom prst="rect">
            <a:avLst/>
          </a:prstGeom>
        </p:spPr>
        <p:txBody>
          <a:bodyPr anchor="ctr">
            <a:normAutofit/>
          </a:bodyPr>
          <a:lstStyle/>
          <a:p>
            <a:pPr algn="ctr" fontAlgn="auto">
              <a:spcAft>
                <a:spcPts val="0"/>
              </a:spcAft>
              <a:defRPr/>
            </a:pPr>
            <a:r>
              <a:rPr lang="en-US" sz="3600" dirty="0">
                <a:latin typeface="+mj-lt"/>
                <a:ea typeface="+mj-ea"/>
                <a:cs typeface="+mj-cs"/>
              </a:rPr>
              <a:t>Volunteers </a:t>
            </a:r>
          </a:p>
          <a:p>
            <a:pPr algn="ctr" fontAlgn="auto">
              <a:spcAft>
                <a:spcPts val="0"/>
              </a:spcAft>
              <a:defRPr/>
            </a:pPr>
            <a:r>
              <a:rPr lang="en-US" sz="3600" dirty="0">
                <a:latin typeface="+mj-lt"/>
                <a:ea typeface="+mj-ea"/>
                <a:cs typeface="+mj-cs"/>
              </a:rPr>
              <a:t>&amp; Donors</a:t>
            </a:r>
          </a:p>
        </p:txBody>
      </p:sp>
      <p:sp>
        <p:nvSpPr>
          <p:cNvPr id="3078" name="Subtitle 2">
            <a:extLst>
              <a:ext uri="{FF2B5EF4-FFF2-40B4-BE49-F238E27FC236}">
                <a16:creationId xmlns:a16="http://schemas.microsoft.com/office/drawing/2014/main" id="{2EB4A092-D88B-4441-AA70-53CE0B2CE39E}"/>
              </a:ext>
            </a:extLst>
          </p:cNvPr>
          <p:cNvSpPr txBox="1">
            <a:spLocks/>
          </p:cNvSpPr>
          <p:nvPr/>
        </p:nvSpPr>
        <p:spPr bwMode="auto">
          <a:xfrm>
            <a:off x="3124200" y="838200"/>
            <a:ext cx="2895600"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latin typeface="Calibri" panose="020F0502020204030204" pitchFamily="34" charset="0"/>
              </a:rPr>
              <a:t>Blind and visually impaired paddlers receive on-land and in-boat training from highly skilled and experienced sighted coaches.  Practices incorporate stroke timing, paddling techniques, and strength and endurance training. This sport provides excellent core exercises to build stamina, full body physical conditioning and opportunities to be on the water. </a:t>
            </a:r>
          </a:p>
          <a:p>
            <a:pPr eaLnBrk="1" hangingPunct="1"/>
            <a:endParaRPr lang="en-US" altLang="en-US" sz="1200" dirty="0">
              <a:latin typeface="Calibri" panose="020F0502020204030204" pitchFamily="34" charset="0"/>
            </a:endParaRPr>
          </a:p>
          <a:p>
            <a:pPr eaLnBrk="1" hangingPunct="1"/>
            <a:r>
              <a:rPr lang="en-US" altLang="en-US" sz="1200" dirty="0">
                <a:latin typeface="Calibri" panose="020F0502020204030204" pitchFamily="34" charset="0"/>
              </a:rPr>
              <a:t>During the off-season, paddlers keep up their workouts with winter pool practices at local gyms in the DC Metro area. </a:t>
            </a:r>
          </a:p>
          <a:p>
            <a:pPr eaLnBrk="1" hangingPunct="1"/>
            <a:endParaRPr lang="en-US" altLang="en-US" sz="1200" dirty="0">
              <a:latin typeface="Calibri" panose="020F0502020204030204" pitchFamily="34" charset="0"/>
            </a:endParaRPr>
          </a:p>
          <a:p>
            <a:pPr eaLnBrk="1" hangingPunct="1"/>
            <a:r>
              <a:rPr lang="en-US" altLang="en-US" sz="1200" dirty="0">
                <a:latin typeface="Calibri" panose="020F0502020204030204" pitchFamily="34" charset="0"/>
              </a:rPr>
              <a:t>We practice at The Wharf in southwest DC, meeting at the Maine Lobsterman Memorial at Market Pier. </a:t>
            </a:r>
          </a:p>
          <a:p>
            <a:pPr eaLnBrk="1" hangingPunct="1"/>
            <a:r>
              <a:rPr lang="en-US" altLang="en-US" sz="1200" dirty="0">
                <a:latin typeface="Calibri" panose="020F0502020204030204" pitchFamily="34" charset="0"/>
              </a:rPr>
              <a:t>It is in between the metro stations of L’Enfant Plaza and Waterfront/SEU.</a:t>
            </a:r>
          </a:p>
          <a:p>
            <a:pPr eaLnBrk="1" hangingPunct="1"/>
            <a:r>
              <a:rPr lang="en-US" altLang="en-US" sz="1200" dirty="0">
                <a:latin typeface="Calibri" panose="020F0502020204030204" pitchFamily="34" charset="0"/>
              </a:rPr>
              <a:t>Coaches and paddling instructions are generously provided by our host club, the DC Dragon Boat Club. </a:t>
            </a:r>
            <a:endParaRPr lang="en-US" altLang="en-US" sz="1400" dirty="0">
              <a:latin typeface="Calibri" panose="020F0502020204030204" pitchFamily="34" charset="0"/>
            </a:endParaRPr>
          </a:p>
          <a:p>
            <a:pPr eaLnBrk="1" hangingPunct="1"/>
            <a:endParaRPr lang="en-US" altLang="en-US" sz="1400" dirty="0">
              <a:latin typeface="Calibri" panose="020F0502020204030204" pitchFamily="34" charset="0"/>
            </a:endParaRPr>
          </a:p>
          <a:p>
            <a:pPr eaLnBrk="1" hangingPunct="1"/>
            <a:r>
              <a:rPr lang="en-US" altLang="en-US" sz="1200" dirty="0">
                <a:latin typeface="Calibri" panose="020F0502020204030204" pitchFamily="34" charset="0"/>
              </a:rPr>
              <a:t>http://dcdragonboat.org/OSD</a:t>
            </a:r>
          </a:p>
          <a:p>
            <a:pPr eaLnBrk="1" hangingPunct="1"/>
            <a:endParaRPr lang="en-US" altLang="en-US" sz="1400" dirty="0">
              <a:latin typeface="Calibri" panose="020F0502020204030204" pitchFamily="34" charset="0"/>
            </a:endParaRPr>
          </a:p>
        </p:txBody>
      </p:sp>
      <p:sp>
        <p:nvSpPr>
          <p:cNvPr id="3079" name="Subtitle 2">
            <a:extLst>
              <a:ext uri="{FF2B5EF4-FFF2-40B4-BE49-F238E27FC236}">
                <a16:creationId xmlns:a16="http://schemas.microsoft.com/office/drawing/2014/main" id="{DDF60C84-6567-4D7E-861D-E352C06CDCDF}"/>
              </a:ext>
            </a:extLst>
          </p:cNvPr>
          <p:cNvSpPr txBox="1">
            <a:spLocks/>
          </p:cNvSpPr>
          <p:nvPr/>
        </p:nvSpPr>
        <p:spPr bwMode="auto">
          <a:xfrm>
            <a:off x="6248400" y="1676400"/>
            <a:ext cx="2895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a:latin typeface="Calibri" panose="020F0502020204030204" pitchFamily="34" charset="0"/>
            </a:endParaRPr>
          </a:p>
        </p:txBody>
      </p:sp>
      <p:sp>
        <p:nvSpPr>
          <p:cNvPr id="3081" name="Subtitle 2">
            <a:extLst>
              <a:ext uri="{FF2B5EF4-FFF2-40B4-BE49-F238E27FC236}">
                <a16:creationId xmlns:a16="http://schemas.microsoft.com/office/drawing/2014/main" id="{7C8DAC99-8892-46DA-8A4B-DF90943F41C2}"/>
              </a:ext>
            </a:extLst>
          </p:cNvPr>
          <p:cNvSpPr txBox="1">
            <a:spLocks/>
          </p:cNvSpPr>
          <p:nvPr/>
        </p:nvSpPr>
        <p:spPr bwMode="auto">
          <a:xfrm>
            <a:off x="6335713" y="3392488"/>
            <a:ext cx="28194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200" dirty="0">
                <a:latin typeface="Calibri" panose="020F0502020204030204" pitchFamily="34" charset="0"/>
              </a:rPr>
              <a:t>This team would not exist without the support of volunteers. </a:t>
            </a:r>
          </a:p>
          <a:p>
            <a:pPr algn="just" eaLnBrk="1" hangingPunct="1"/>
            <a:r>
              <a:rPr lang="en-US" altLang="en-US" sz="1200" dirty="0">
                <a:latin typeface="Calibri" panose="020F0502020204030204" pitchFamily="34" charset="0"/>
              </a:rPr>
              <a:t>We currently need help in the following areas: walking escorts, drivers, paddlers, event managers, public relations, website design, equipment managers and more. </a:t>
            </a:r>
          </a:p>
          <a:p>
            <a:pPr eaLnBrk="1" hangingPunct="1"/>
            <a:endParaRPr lang="en-US" altLang="en-US" sz="1200" dirty="0">
              <a:latin typeface="Calibri" panose="020F0502020204030204" pitchFamily="34" charset="0"/>
            </a:endParaRPr>
          </a:p>
          <a:p>
            <a:pPr eaLnBrk="1" hangingPunct="1"/>
            <a:r>
              <a:rPr lang="en-US" altLang="en-US" sz="1200" dirty="0">
                <a:latin typeface="Calibri" panose="020F0502020204030204" pitchFamily="34" charset="0"/>
              </a:rPr>
              <a:t>Thank you to our Sponsors who have generously </a:t>
            </a:r>
            <a:r>
              <a:rPr lang="en-US" altLang="en-US" sz="1200">
                <a:latin typeface="Calibri" panose="020F0502020204030204" pitchFamily="34" charset="0"/>
              </a:rPr>
              <a:t>donated to </a:t>
            </a:r>
            <a:r>
              <a:rPr lang="en-US" altLang="en-US" sz="1200" dirty="0">
                <a:latin typeface="Calibri" panose="020F0502020204030204" pitchFamily="34" charset="0"/>
              </a:rPr>
              <a:t>support us:</a:t>
            </a:r>
          </a:p>
          <a:p>
            <a:pPr marL="171450" indent="-171450" eaLnBrk="1" hangingPunct="1">
              <a:buFontTx/>
              <a:buChar char="-"/>
            </a:pPr>
            <a:r>
              <a:rPr lang="en-US" altLang="en-US" sz="1200" dirty="0">
                <a:latin typeface="Calibri" panose="020F0502020204030204" pitchFamily="34" charset="0"/>
              </a:rPr>
              <a:t>DC Dragon Boat Club</a:t>
            </a:r>
          </a:p>
          <a:p>
            <a:pPr marL="171450" indent="-171450" eaLnBrk="1" hangingPunct="1">
              <a:buFontTx/>
              <a:buChar char="-"/>
            </a:pPr>
            <a:r>
              <a:rPr lang="en-US" altLang="en-US" sz="1200" dirty="0">
                <a:latin typeface="Calibri" panose="020F0502020204030204" pitchFamily="34" charset="0"/>
              </a:rPr>
              <a:t>Lions Clubs of DC, MD, and VA</a:t>
            </a:r>
          </a:p>
          <a:p>
            <a:pPr marL="171450" indent="-171450" eaLnBrk="1" hangingPunct="1">
              <a:buFontTx/>
              <a:buChar char="-"/>
            </a:pPr>
            <a:r>
              <a:rPr lang="en-US" altLang="en-US" sz="1200" dirty="0">
                <a:latin typeface="Calibri" panose="020F0502020204030204" pitchFamily="34" charset="0"/>
              </a:rPr>
              <a:t>DC Council of the Blind</a:t>
            </a:r>
          </a:p>
          <a:p>
            <a:pPr marL="171450" indent="-171450" eaLnBrk="1" hangingPunct="1">
              <a:buFontTx/>
              <a:buChar char="-"/>
            </a:pPr>
            <a:r>
              <a:rPr lang="en-US" altLang="en-US" sz="1200" dirty="0">
                <a:latin typeface="Calibri" panose="020F0502020204030204" pitchFamily="34" charset="0"/>
              </a:rPr>
              <a:t>Episcopal Church of the Ascension</a:t>
            </a:r>
          </a:p>
          <a:p>
            <a:pPr marL="171450" indent="-171450" eaLnBrk="1" hangingPunct="1">
              <a:buFontTx/>
              <a:buChar char="-"/>
            </a:pPr>
            <a:r>
              <a:rPr lang="en-US" altLang="en-US" sz="1200" dirty="0">
                <a:latin typeface="Calibri" panose="020F0502020204030204" pitchFamily="34" charset="0"/>
              </a:rPr>
              <a:t>Carol </a:t>
            </a:r>
            <a:r>
              <a:rPr lang="en-US" altLang="en-US" sz="1200" dirty="0" err="1">
                <a:latin typeface="Calibri" panose="020F0502020204030204" pitchFamily="34" charset="0"/>
              </a:rPr>
              <a:t>Schwobel</a:t>
            </a:r>
            <a:endParaRPr lang="en-US" altLang="en-US" sz="1200" dirty="0">
              <a:latin typeface="Calibri" panose="020F0502020204030204" pitchFamily="34" charset="0"/>
            </a:endParaRPr>
          </a:p>
          <a:p>
            <a:pPr eaLnBrk="1" hangingPunct="1"/>
            <a:endParaRPr lang="en-US" altLang="en-US" sz="1400" dirty="0">
              <a:latin typeface="Calibri" panose="020F0502020204030204" pitchFamily="34" charset="0"/>
            </a:endParaRPr>
          </a:p>
        </p:txBody>
      </p:sp>
      <p:sp>
        <p:nvSpPr>
          <p:cNvPr id="10" name="Title 1">
            <a:extLst>
              <a:ext uri="{FF2B5EF4-FFF2-40B4-BE49-F238E27FC236}">
                <a16:creationId xmlns:a16="http://schemas.microsoft.com/office/drawing/2014/main" id="{0ABF5AA5-A828-4664-BFCF-81A5D79FE2CB}"/>
              </a:ext>
            </a:extLst>
          </p:cNvPr>
          <p:cNvSpPr txBox="1">
            <a:spLocks/>
          </p:cNvSpPr>
          <p:nvPr/>
        </p:nvSpPr>
        <p:spPr>
          <a:xfrm>
            <a:off x="3152775" y="-228600"/>
            <a:ext cx="2895600" cy="1447800"/>
          </a:xfrm>
          <a:prstGeom prst="rect">
            <a:avLst/>
          </a:prstGeom>
        </p:spPr>
        <p:txBody>
          <a:bodyPr anchor="ctr">
            <a:normAutofit/>
          </a:bodyPr>
          <a:lstStyle/>
          <a:p>
            <a:pPr algn="ctr" fontAlgn="auto">
              <a:spcAft>
                <a:spcPts val="0"/>
              </a:spcAft>
              <a:defRPr/>
            </a:pPr>
            <a:r>
              <a:rPr lang="en-US" sz="3600" dirty="0">
                <a:latin typeface="+mj-lt"/>
                <a:ea typeface="+mj-ea"/>
                <a:cs typeface="+mj-cs"/>
              </a:rPr>
              <a:t>Training</a:t>
            </a:r>
          </a:p>
        </p:txBody>
      </p:sp>
      <p:pic>
        <p:nvPicPr>
          <p:cNvPr id="3" name="Picture 2">
            <a:extLst>
              <a:ext uri="{FF2B5EF4-FFF2-40B4-BE49-F238E27FC236}">
                <a16:creationId xmlns:a16="http://schemas.microsoft.com/office/drawing/2014/main" id="{5904EF96-AEAF-48B4-9C96-29BA773BBE0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7000" contrast="50000"/>
                    </a14:imgEffect>
                  </a14:imgLayer>
                </a14:imgProps>
              </a:ext>
            </a:extLst>
          </a:blip>
          <a:srcRect t="13508" r="-208" b="23608"/>
          <a:stretch/>
        </p:blipFill>
        <p:spPr>
          <a:xfrm>
            <a:off x="17462" y="782124"/>
            <a:ext cx="2798762" cy="1280550"/>
          </a:xfrm>
          <a:prstGeom prst="rect">
            <a:avLst/>
          </a:prstGeom>
        </p:spPr>
      </p:pic>
      <p:pic>
        <p:nvPicPr>
          <p:cNvPr id="8" name="Picture 7">
            <a:extLst>
              <a:ext uri="{FF2B5EF4-FFF2-40B4-BE49-F238E27FC236}">
                <a16:creationId xmlns:a16="http://schemas.microsoft.com/office/drawing/2014/main" id="{692BF227-60C0-463E-A347-52C0344F3C8A}"/>
              </a:ext>
            </a:extLst>
          </p:cNvPr>
          <p:cNvPicPr>
            <a:picLocks noChangeAspect="1"/>
          </p:cNvPicPr>
          <p:nvPr/>
        </p:nvPicPr>
        <p:blipFill rotWithShape="1">
          <a:blip r:embed="rId5"/>
          <a:srcRect l="14553" t="2685" r="18603"/>
          <a:stretch/>
        </p:blipFill>
        <p:spPr>
          <a:xfrm>
            <a:off x="7467871" y="1224704"/>
            <a:ext cx="1696766" cy="1981200"/>
          </a:xfrm>
          <a:prstGeom prst="rect">
            <a:avLst/>
          </a:prstGeom>
        </p:spPr>
      </p:pic>
      <p:pic>
        <p:nvPicPr>
          <p:cNvPr id="13" name="Picture 12">
            <a:extLst>
              <a:ext uri="{FF2B5EF4-FFF2-40B4-BE49-F238E27FC236}">
                <a16:creationId xmlns:a16="http://schemas.microsoft.com/office/drawing/2014/main" id="{8E81FBF7-2C62-4253-BD95-01834159C714}"/>
              </a:ext>
            </a:extLst>
          </p:cNvPr>
          <p:cNvPicPr>
            <a:picLocks noChangeAspect="1"/>
          </p:cNvPicPr>
          <p:nvPr/>
        </p:nvPicPr>
        <p:blipFill rotWithShape="1">
          <a:blip r:embed="rId6"/>
          <a:srcRect l="-170" t="22769" r="869" b="25093"/>
          <a:stretch/>
        </p:blipFill>
        <p:spPr>
          <a:xfrm>
            <a:off x="3047990" y="5524538"/>
            <a:ext cx="3048020" cy="1166853"/>
          </a:xfrm>
          <a:prstGeom prst="rect">
            <a:avLst/>
          </a:prstGeom>
        </p:spPr>
      </p:pic>
      <p:pic>
        <p:nvPicPr>
          <p:cNvPr id="22" name="Picture 21">
            <a:extLst>
              <a:ext uri="{FF2B5EF4-FFF2-40B4-BE49-F238E27FC236}">
                <a16:creationId xmlns:a16="http://schemas.microsoft.com/office/drawing/2014/main" id="{7A49551B-A992-423C-BDF5-9616667B115E}"/>
              </a:ext>
            </a:extLst>
          </p:cNvPr>
          <p:cNvPicPr>
            <a:picLocks noChangeAspect="1"/>
          </p:cNvPicPr>
          <p:nvPr/>
        </p:nvPicPr>
        <p:blipFill>
          <a:blip r:embed="rId7"/>
          <a:stretch>
            <a:fillRect/>
          </a:stretch>
        </p:blipFill>
        <p:spPr>
          <a:xfrm>
            <a:off x="8268600" y="5971897"/>
            <a:ext cx="615653" cy="763865"/>
          </a:xfrm>
          <a:prstGeom prst="rect">
            <a:avLst/>
          </a:prstGeom>
        </p:spPr>
      </p:pic>
      <p:pic>
        <p:nvPicPr>
          <p:cNvPr id="16" name="Graphic 15">
            <a:extLst>
              <a:ext uri="{FF2B5EF4-FFF2-40B4-BE49-F238E27FC236}">
                <a16:creationId xmlns:a16="http://schemas.microsoft.com/office/drawing/2014/main" id="{781C33AC-C249-4AAF-826A-990E86F792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13525" y="6201229"/>
            <a:ext cx="556750" cy="519293"/>
          </a:xfrm>
          <a:prstGeom prst="rect">
            <a:avLst/>
          </a:prstGeom>
        </p:spPr>
      </p:pic>
      <p:pic>
        <p:nvPicPr>
          <p:cNvPr id="17" name="Picture 16">
            <a:extLst>
              <a:ext uri="{FF2B5EF4-FFF2-40B4-BE49-F238E27FC236}">
                <a16:creationId xmlns:a16="http://schemas.microsoft.com/office/drawing/2014/main" id="{F5E6DDCC-8DC6-421A-8111-F2A542E6F169}"/>
              </a:ext>
            </a:extLst>
          </p:cNvPr>
          <p:cNvPicPr>
            <a:picLocks noChangeAspect="1"/>
          </p:cNvPicPr>
          <p:nvPr/>
        </p:nvPicPr>
        <p:blipFill>
          <a:blip r:embed="rId10"/>
          <a:stretch>
            <a:fillRect/>
          </a:stretch>
        </p:blipFill>
        <p:spPr>
          <a:xfrm>
            <a:off x="6534188" y="6277137"/>
            <a:ext cx="781012" cy="3918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5358</TotalTime>
  <Words>631</Words>
  <Application>Microsoft Office PowerPoint</Application>
  <PresentationFormat>On-screen Show (4:3)</PresentationFormat>
  <Paragraphs>64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Abadi</vt:lpstr>
      <vt:lpstr>Arial</vt:lpstr>
      <vt:lpstr>Berlin Sans FB Demi</vt:lpstr>
      <vt:lpstr>Calibri</vt:lpstr>
      <vt:lpstr>Viner Hand ITC</vt:lpstr>
      <vt:lpstr>Office Theme</vt:lpstr>
      <vt:lpstr>History of  dragon boat  racing</vt:lpstr>
      <vt:lpstr>Our team</vt:lpstr>
    </vt:vector>
  </TitlesOfParts>
  <Company>Vocus,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dc:title>
  <dc:creator>bchan</dc:creator>
  <cp:lastModifiedBy>Chan, Brindisi</cp:lastModifiedBy>
  <cp:revision>39</cp:revision>
  <cp:lastPrinted>2013-07-23T21:17:33Z</cp:lastPrinted>
  <dcterms:created xsi:type="dcterms:W3CDTF">2012-02-13T16:00:31Z</dcterms:created>
  <dcterms:modified xsi:type="dcterms:W3CDTF">2022-02-16T13:55:57Z</dcterms:modified>
</cp:coreProperties>
</file>