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F3E3B-132A-43E8-BE19-DA0CEF3EA462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7D608-8E49-4696-A0C7-19989B172F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7D608-8E49-4696-A0C7-19989B172F8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7/16/2018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fb.abqchapter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579" y="152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i</a:t>
            </a:r>
            <a:r>
              <a:rPr lang="en-US" sz="3600" cap="all" dirty="0" err="1" smtClean="0"/>
              <a:t>phone</a:t>
            </a:r>
            <a:r>
              <a:rPr lang="en-US" sz="3600" dirty="0" smtClean="0"/>
              <a:t> PRESENTATION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smtClean="0"/>
              <a:t>Albuquerque </a:t>
            </a:r>
            <a:r>
              <a:rPr lang="en-US" sz="2800" smtClean="0"/>
              <a:t>Chapter </a:t>
            </a:r>
            <a:r>
              <a:rPr lang="en-US" sz="2800" dirty="0" smtClean="0"/>
              <a:t>of National Federation of the Blind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887" y="4119503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meeting </a:t>
            </a:r>
            <a:r>
              <a:rPr lang="en-US" dirty="0" smtClean="0"/>
              <a:t>is:                                         August </a:t>
            </a:r>
            <a:r>
              <a:rPr lang="en-US" dirty="0"/>
              <a:t>7, 2018, 6:00-8:00pm</a:t>
            </a:r>
          </a:p>
          <a:p>
            <a:r>
              <a:rPr lang="en-US" dirty="0"/>
              <a:t>Copper Canyon Café</a:t>
            </a:r>
          </a:p>
          <a:p>
            <a:r>
              <a:rPr lang="en-US" dirty="0"/>
              <a:t>5455 Gibson Blvd. SE.</a:t>
            </a:r>
          </a:p>
          <a:p>
            <a:r>
              <a:rPr lang="en-US" dirty="0"/>
              <a:t>Albuquerque New Mexico 87108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5978" y="2057400"/>
            <a:ext cx="79846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 you or someone you know want </a:t>
            </a:r>
            <a:r>
              <a:rPr lang="en-US" sz="1600" dirty="0"/>
              <a:t>to know more about using the Apple iPhone as a blind person? If so, come </a:t>
            </a:r>
            <a:r>
              <a:rPr lang="en-US" sz="1600" dirty="0" smtClean="0"/>
              <a:t>attend the </a:t>
            </a:r>
            <a:r>
              <a:rPr lang="en-US" sz="1600" dirty="0"/>
              <a:t>next meeting of the Albuquerque Chapter of the National Federation of the Blind of New Mexico, where we will be presenting tips and tricks of the </a:t>
            </a:r>
            <a:r>
              <a:rPr lang="en-US" sz="1600" dirty="0" smtClean="0"/>
              <a:t>iPhone!  </a:t>
            </a:r>
          </a:p>
          <a:p>
            <a:endParaRPr lang="en-US" sz="1600" dirty="0"/>
          </a:p>
          <a:p>
            <a:r>
              <a:rPr lang="en-US" sz="1600" dirty="0"/>
              <a:t>Please send questions and things you want to learn about the iPhone to Tara Chavez at: </a:t>
            </a:r>
            <a:r>
              <a:rPr lang="en-US" sz="1600" u="sng" dirty="0">
                <a:hlinkClick r:id="rId3"/>
              </a:rPr>
              <a:t>nfb.abqchapter@gmail.com</a:t>
            </a:r>
            <a:r>
              <a:rPr lang="en-US" sz="1600" dirty="0"/>
              <a:t> no later than </a:t>
            </a:r>
            <a:r>
              <a:rPr lang="en-US" sz="1600" dirty="0" smtClean="0"/>
              <a:t>Friday, </a:t>
            </a:r>
            <a:r>
              <a:rPr lang="en-US" sz="1600" dirty="0"/>
              <a:t>August 3, 2018.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867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meet in the private room at the restaurant. If you wish to order dinner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we ask that you arrive at 5:00PM.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0737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135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iphone PRESENTATION Albuquerque Chapter of National Federation of the Blind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PRESENTATION Albuquerque Chaper of National Federation of the Blind </dc:title>
  <dc:creator>Krista Mireles</dc:creator>
  <cp:lastModifiedBy>Tara Chavez</cp:lastModifiedBy>
  <cp:revision>2</cp:revision>
  <dcterms:created xsi:type="dcterms:W3CDTF">2018-07-16T19:37:12Z</dcterms:created>
  <dcterms:modified xsi:type="dcterms:W3CDTF">2018-07-17T06:00:25Z</dcterms:modified>
</cp:coreProperties>
</file>