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3BAD8-6FF6-48FB-B46D-D284A0182C0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D7BA8-9F83-4203-A018-F6B807C4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2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7D7BA8-9F83-4203-A018-F6B807C41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8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7D7BA8-9F83-4203-A018-F6B807C411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0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7D7BA8-9F83-4203-A018-F6B807C411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4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2C3C-5AFE-A57E-6D6E-89BF252DE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09D2C-08A8-D892-4B6B-5578B4B37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4D631-5343-59C0-9549-EA4614DD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07279-E6CD-98D0-73FB-F83568D4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09B36-5E20-32BB-BE45-C2EA6DB2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5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0462-A79E-8B23-BF60-EB4BB7526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04DE0-44BB-8CF9-6DA9-866B24171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34407-1E16-12D8-97F2-57AB74F0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D65C0-CB66-E702-94A0-67AC92FD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7B7B8-B550-D0DD-3759-070B593D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7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D9623-875D-3391-494A-C24B07BEF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B1105-9BF2-57E9-5741-EEFE77685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9E69D-BD12-FEE3-EA12-272790BD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E5D4D-1CAD-2013-91CC-A8A2C277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7D1D1-BA9B-C5D1-DAA0-C7C53489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8B3A-0AE8-74F7-ABEF-4CCC6179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3767C-359D-D745-BF9F-635F04F31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59E98-6237-25A6-0AA5-CFFB8DC1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82134-4E67-EFA5-4749-DB36FECD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43684-67EE-D150-D30B-1C22332F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6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5384-04EF-DD56-ECA0-77A7E8C1C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619C8-AD55-0153-0588-83227FAD2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9C202-0D53-816A-2DA3-762C8A3D4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9923-EA24-067E-A460-872C62CE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D201C-0602-1581-777B-0DF0A13D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3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A780-4AF6-FD3B-006E-B1FD34B4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B4FEF-3CDA-0C65-750D-FA71587B2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2301C-0FEB-44D6-B166-90A8682CB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ED990-82BF-F371-4585-BF185692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6ABD2-6E41-80D4-4FF9-387DA7C8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604A2-C571-A09C-ED14-498391F2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1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A8DD-5D2E-65B2-4C81-FF399EC5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AEEC8-CFAE-9699-57BB-DDEFABBD2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ACC92-E849-E79B-E2C9-938162B6E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CA25E-0A61-6922-EE47-A9AEDB970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70575-D159-19D8-4F62-24D5A8BF2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A07D6-22E0-C4B2-783C-284F475C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4BE851-C547-A811-9FB0-27D88A7F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5B024-32FE-6462-D772-2DA65DB11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2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17A2-8F1C-EA50-4434-695BC4EE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3BA8B-EB17-D420-E747-BC9A7669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C60ED-98E5-7B1A-A0E3-C50C1158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67E708-B1F0-6E68-6EA7-3BF509613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7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4991C-AE4B-6DF1-3D85-EBFA089C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561762-1CF7-734F-6AD9-E8B238950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1CA2E-4DE0-6EF8-537A-E1AEF77F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0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F7FF-CFB0-30F8-F75B-1884E8B3D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C1424-E193-CB0B-D72F-A74272638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27EE4-A04A-9C4C-2EE0-63076ACFD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0A9D3-0647-4B47-D2CC-5C5C08AFC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DAE26-48EB-9513-083C-D940EAF38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781E4-839F-19D7-6FDC-F5B3C507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377F-D4F6-0E2C-10D8-7345BEEC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FD985-756B-4E47-5671-606922D74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0687D-B5C9-A623-2FCD-2CC71E5CE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E89D3-44EA-C396-DF51-9997DCBE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75C2D-5533-E98A-9AFF-51E87C4B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5C695-31DF-881D-91E5-BDA86BB9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6D437C-5C11-11A1-8A9F-64477D3C4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6F8D7-C645-6D49-E1DD-535E0C37C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08405-7DA7-5EC8-F1FA-41692C1FF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6E23-2CDC-4D17-B4C9-DA68B6555BD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26FA3-2FC6-D397-9161-D84D1E05F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F8F6B-639E-FEAC-1B69-5CB74013B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DE98-1134-423D-B2E3-546D9301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FCE2-4CCA-C74C-DD58-DC151196F9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Pythagorean Triples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16DE6-5E66-2D33-DD37-F7C5F9EAEF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3, 2023</a:t>
            </a:r>
          </a:p>
          <a:p>
            <a:r>
              <a:rPr lang="en-US" dirty="0"/>
              <a:t>John Miller</a:t>
            </a:r>
          </a:p>
        </p:txBody>
      </p:sp>
    </p:spTree>
    <p:extLst>
      <p:ext uri="{BB962C8B-B14F-4D97-AF65-F5344CB8AC3E}">
        <p14:creationId xmlns:p14="http://schemas.microsoft.com/office/powerpoint/2010/main" val="97038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287EA-BF5D-F827-44EE-76B94AAB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A3332-80B3-9797-89E6-E0F4D7FF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151"/>
            <a:ext cx="10515600" cy="4351338"/>
          </a:xfrm>
        </p:spPr>
        <p:txBody>
          <a:bodyPr/>
          <a:lstStyle/>
          <a:p>
            <a:r>
              <a:rPr lang="en-US" dirty="0"/>
              <a:t>Pythagorean Triple</a:t>
            </a:r>
          </a:p>
          <a:p>
            <a:pPr lvl="1"/>
            <a:r>
              <a:rPr lang="en-US" dirty="0"/>
              <a:t>A set of 3 positive integers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Each integer is the length of a side of a right triangle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F5CC-F942-0026-3057-F2A4DCE9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Pythagorean Triples with All Elements No More Than One Hundred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14674D-9843-9665-F338-F955DAB74D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1600" y="3239294"/>
          <a:ext cx="1828800" cy="1524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2367065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139312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625814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788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6736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426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818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390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484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619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51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24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66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Pythagorean Triples</vt:lpstr>
      <vt:lpstr>Definition</vt:lpstr>
      <vt:lpstr>Pythagorean Triples with All Elements No More Than One Hundred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Pythagorean Triples</dc:title>
  <dc:creator>John Miller</dc:creator>
  <cp:lastModifiedBy>John Miller</cp:lastModifiedBy>
  <cp:revision>3</cp:revision>
  <dcterms:created xsi:type="dcterms:W3CDTF">2023-02-02T16:30:12Z</dcterms:created>
  <dcterms:modified xsi:type="dcterms:W3CDTF">2023-02-03T18:39:16Z</dcterms:modified>
</cp:coreProperties>
</file>