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2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1F3F4D-0847-4144-87FB-542FA16436A7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33629-3E36-48C2-ABE3-5E25253C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948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933629-3E36-48C2-ABE3-5E25253CB8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05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933629-3E36-48C2-ABE3-5E25253CB88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46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E8930-54A7-7148-0905-AB169BF81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823902-07C8-ECC2-1F0A-C13D14F4B7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6F8A78-010E-FC4C-F7F8-8C17068C8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0C60BCA-97C8-A8B0-A4D4-F57ED3F9F1E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AFA3B-70ED-5F9C-A1E4-17B04B9D5D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48FC6-81CC-81ED-EE7A-38CB2C5749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FCCE4-EB8A-484A-BAF0-2942F0D596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73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2E3A4-039C-2694-7CAD-BFDB15B91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77973-06EF-4D8A-4311-D09BC61A1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F447F-4AD5-F756-D964-6372F2B3F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F35FA-DD63-BC07-5DD1-0C8DEA863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E78AF-EF26-9294-A78A-400EFA8B5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89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EF880-E733-9BAC-8F7F-8DD4D48E5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CF2845-8C06-415A-41A7-EFA1BC4E2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039F5-F802-14EA-8867-BDC03A292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05CF1-5459-2AE8-3B35-F1F0AEBE0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2A013-DDB7-473A-8746-FC0F52AF7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9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E3C7F-356D-DCA1-D53E-5D3BEC39A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EF4245-3955-18C6-7D40-93D8B16DC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75D22-513B-ABF1-725D-90AE46897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E1452-C582-ECE5-D018-8BD7324B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C0AC8-3C9B-5D6C-E163-F38398AA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46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21AF9-074B-588B-97FC-58CD74924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8378-B530-B70E-6BF1-3A88DEF33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783BD-F68D-2F97-9378-B38CC8CA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D4B8A-16C3-C596-359D-47FF2BCA0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51438-A701-C4AC-7AA1-2B2DE6726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5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239D3-B8B2-FD97-B7C8-D312E8FD0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AC082-524C-8608-5A22-42672E9D0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559E9-7E39-2B97-7551-9BDE4D576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EBF4F-D83B-845A-8CE2-D96E68178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4311E-BB67-CF0C-C11B-567858FFA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5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5B460-A501-0DDB-E084-5064BA247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1C75E-D297-06C6-37AE-AAC091CF6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BA790-6010-6056-D228-30CCBF59D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19D54-52BD-AE19-A9CD-421D2D069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0414AF-D187-CE5C-0D5F-FE5EACEE9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22281-00BD-F36C-F845-959D4D3E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29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43B6-B46D-AE8A-6DDB-8D795B973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F5172B-FB50-06DC-7338-8767E3E43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B6AA5-1C2C-4383-2296-3AFCC4CCC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295E8E-E76D-8544-ECB9-3334EAA79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5B1D63-8964-49A2-A703-F20C5FB5BC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7973F3-8BF6-8B43-28F5-1DE6F5D5D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12F4C6-2559-56C2-79B3-ABBFDF48D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C9E075-3716-7BE6-B4F8-D0AC3187D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1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32E1F-6C7E-146B-8445-9DB00A8C3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D7DE34-D9B4-8652-C4F1-01D88FA6C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24164-2F3F-32AA-963C-A2AF3B00E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AE7FF-303C-6ED2-F5D2-38BAABF14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03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659EF2-0D57-2107-CC47-D2B3BBCA0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5FD205-A19A-5026-13AC-6447D15E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06C4F-7BE5-9F5D-8BCD-5F9C4CE3E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A6BE3-E04D-4EEB-15E5-483C190E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C5B48-2EF9-A513-9F9A-8C2549A6B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F791F-CEDD-DB7D-9CF2-3B49EE53C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0D07C-7C6C-BBBD-D6C7-445C2911B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C123B-A1FD-AEB8-F277-D840A91E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82CA4-D565-05C4-E59E-2E5EAD4EE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74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CFC9A-EF02-DB70-D6E4-5ADEEA544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44CEF2-0E72-0977-8ED8-E8BE30B68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A98BE-EAC5-E377-AD8A-6E79355A9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C237D-5F3C-E1CC-0EB0-D09D1BA7B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970DEC-F196-2951-DEA5-95CAC6E5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A8769-23F6-3689-B070-535950FE2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4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3F0553-4729-1E65-A20C-F4828E2D0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49368-03D5-AB53-F429-DEF466467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4C47C-3D28-8DE1-DEE3-D14DBD819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23059A-A5A6-4BF4-9052-88F105575FE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CDE64-6708-D750-563D-34EF5BA84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81EDE-603F-7203-E914-6E02F5E4B0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FD68AF-388A-49F4-AF98-E0C2358E6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9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37276-5824-7D5B-E822-3FD8414C8D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Table Navigation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4593F6-C378-F910-DC6A-33362C0E14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29,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16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613B1-4D79-B012-3981-C39EB6A10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JAWS Table Navigation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3E4C6-7E49-2178-3E27-E5341E647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skip over a table when in Slideshow</a:t>
            </a:r>
          </a:p>
          <a:p>
            <a:pPr lvl="1"/>
            <a:r>
              <a:rPr lang="en-US" dirty="0"/>
              <a:t>Remember table navigation commands such as </a:t>
            </a:r>
          </a:p>
          <a:p>
            <a:pPr lvl="2"/>
            <a:r>
              <a:rPr lang="en-US" dirty="0"/>
              <a:t>Alt + Control + Shift + One of the arrow keys</a:t>
            </a:r>
          </a:p>
          <a:p>
            <a:pPr lvl="2"/>
            <a:r>
              <a:rPr lang="en-US" dirty="0"/>
              <a:t>These move to the first row, last row, first column, or last column</a:t>
            </a:r>
          </a:p>
          <a:p>
            <a:pPr lvl="2"/>
            <a:r>
              <a:rPr lang="en-US" dirty="0"/>
              <a:t>For example, Alt + Control + Shift + Right Arrow moves to the last column</a:t>
            </a:r>
          </a:p>
          <a:p>
            <a:r>
              <a:rPr lang="en-US" dirty="0"/>
              <a:t>Next slide contains a table between two textboxes</a:t>
            </a:r>
          </a:p>
          <a:p>
            <a:pPr lvl="1"/>
            <a:r>
              <a:rPr lang="en-US" dirty="0"/>
              <a:t>For practice land on the table and use table navigation to move to the end of the table </a:t>
            </a:r>
          </a:p>
        </p:txBody>
      </p:sp>
    </p:spTree>
    <p:extLst>
      <p:ext uri="{BB962C8B-B14F-4D97-AF65-F5344CB8AC3E}">
        <p14:creationId xmlns:p14="http://schemas.microsoft.com/office/powerpoint/2010/main" val="4259662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18AE9-1214-0F49-6433-D91FE296E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779B5-537A-FBB0-C4B6-28A8524C6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</a:t>
            </a:r>
            <a:r>
              <a:rPr lang="en-US" dirty="0"/>
              <a:t>Slide with Table and Bullets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3ACA6C-BA18-83D7-384B-7B70FEF731FF}"/>
              </a:ext>
            </a:extLst>
          </p:cNvPr>
          <p:cNvSpPr txBox="1"/>
          <p:nvPr/>
        </p:nvSpPr>
        <p:spPr>
          <a:xfrm>
            <a:off x="1710268" y="1991361"/>
            <a:ext cx="81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First Bullet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0BE0233-E740-B3B2-86FF-CDFC6764D645}"/>
              </a:ext>
            </a:extLst>
          </p:cNvPr>
          <p:cNvGraphicFramePr>
            <a:graphicFrameLocks noGrp="1"/>
          </p:cNvGraphicFramePr>
          <p:nvPr/>
        </p:nvGraphicFramePr>
        <p:xfrm>
          <a:off x="1710268" y="2666999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36382349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1606091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84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750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145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177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020314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151C1CD0-B431-4829-88B8-80FD59C575EF}"/>
              </a:ext>
            </a:extLst>
          </p:cNvPr>
          <p:cNvSpPr txBox="1"/>
          <p:nvPr/>
        </p:nvSpPr>
        <p:spPr>
          <a:xfrm>
            <a:off x="1710268" y="4866639"/>
            <a:ext cx="81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Second Bullet</a:t>
            </a:r>
          </a:p>
        </p:txBody>
      </p:sp>
    </p:spTree>
    <p:extLst>
      <p:ext uri="{BB962C8B-B14F-4D97-AF65-F5344CB8AC3E}">
        <p14:creationId xmlns:p14="http://schemas.microsoft.com/office/powerpoint/2010/main" val="290361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117</Words>
  <Application>Microsoft Office PowerPoint</Application>
  <PresentationFormat>Widescreen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Table Navigation</vt:lpstr>
      <vt:lpstr>JAWS Table Navigation Commands</vt:lpstr>
      <vt:lpstr>Test Slide with Table and Bullets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Miller</dc:creator>
  <cp:lastModifiedBy>John Miller</cp:lastModifiedBy>
  <cp:revision>11</cp:revision>
  <dcterms:created xsi:type="dcterms:W3CDTF">2026-06-29T21:15:12Z</dcterms:created>
  <dcterms:modified xsi:type="dcterms:W3CDTF">2026-06-29T22:00:31Z</dcterms:modified>
</cp:coreProperties>
</file>