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s" ContentType="image/p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ppt/notesSlides/notesSlide3.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handoutMasterIdLst>
    <p:handoutMasterId r:id="rId24"/>
  </p:handoutMasterIdLst>
  <p:sldIdLst>
    <p:sldId id="274" r:id="rId2"/>
    <p:sldId id="305" r:id="rId3"/>
    <p:sldId id="331" r:id="rId4"/>
    <p:sldId id="332" r:id="rId5"/>
    <p:sldId id="312" r:id="rId6"/>
    <p:sldId id="341" r:id="rId7"/>
    <p:sldId id="342" r:id="rId8"/>
    <p:sldId id="315" r:id="rId9"/>
    <p:sldId id="319" r:id="rId10"/>
    <p:sldId id="320" r:id="rId11"/>
    <p:sldId id="321" r:id="rId12"/>
    <p:sldId id="333" r:id="rId13"/>
    <p:sldId id="334" r:id="rId14"/>
    <p:sldId id="326" r:id="rId15"/>
    <p:sldId id="328" r:id="rId16"/>
    <p:sldId id="327" r:id="rId17"/>
    <p:sldId id="324" r:id="rId18"/>
    <p:sldId id="336" r:id="rId19"/>
    <p:sldId id="338" r:id="rId20"/>
    <p:sldId id="308" r:id="rId21"/>
    <p:sldId id="317" r:id="rId22"/>
  </p:sldIdLst>
  <p:sldSz cx="10058400" cy="7772400"/>
  <p:notesSz cx="6950075" cy="9236075"/>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48">
          <p15:clr>
            <a:srgbClr val="A4A3A4"/>
          </p15:clr>
        </p15:guide>
        <p15:guide id="2" pos="3168">
          <p15:clr>
            <a:srgbClr val="A4A3A4"/>
          </p15:clr>
        </p15:guide>
      </p15:sldGuideLst>
    </p:ext>
    <p:ext uri="{2D200454-40CA-4A62-9FC3-DE9A4176ACB9}">
      <p15:notesGuideLst xmlns:p15="http://schemas.microsoft.com/office/powerpoint/2012/main">
        <p15:guide id="1" orient="horz" pos="2909">
          <p15:clr>
            <a:srgbClr val="A4A3A4"/>
          </p15:clr>
        </p15:guide>
        <p15:guide id="2" pos="2189">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17D"/>
    <a:srgbClr val="BEE62C"/>
    <a:srgbClr val="CAF32D"/>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567"/>
    <p:restoredTop sz="94642"/>
  </p:normalViewPr>
  <p:slideViewPr>
    <p:cSldViewPr>
      <p:cViewPr varScale="1">
        <p:scale>
          <a:sx n="97" d="100"/>
          <a:sy n="97" d="100"/>
        </p:scale>
        <p:origin x="1614" y="96"/>
      </p:cViewPr>
      <p:guideLst>
        <p:guide orient="horz" pos="2448"/>
        <p:guide pos="3168"/>
      </p:guideLst>
    </p:cSldViewPr>
  </p:slideViewPr>
  <p:notesTextViewPr>
    <p:cViewPr>
      <p:scale>
        <a:sx n="3" d="2"/>
        <a:sy n="3" d="2"/>
      </p:scale>
      <p:origin x="0" y="0"/>
    </p:cViewPr>
  </p:notesTextViewPr>
  <p:sorterViewPr>
    <p:cViewPr>
      <p:scale>
        <a:sx n="100" d="100"/>
        <a:sy n="100" d="100"/>
      </p:scale>
      <p:origin x="0" y="0"/>
    </p:cViewPr>
  </p:sorterViewPr>
  <p:notesViewPr>
    <p:cSldViewPr>
      <p:cViewPr>
        <p:scale>
          <a:sx n="200" d="100"/>
          <a:sy n="200" d="100"/>
        </p:scale>
        <p:origin x="-1254" y="216"/>
      </p:cViewPr>
      <p:guideLst>
        <p:guide orient="horz" pos="2909"/>
        <p:guide pos="218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7.xml"/><Relationship Id="rId1" Type="http://schemas.microsoft.com/office/2011/relationships/chartStyle" Target="style7.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312317731116946"/>
          <c:y val="0.13130952380952382"/>
          <c:w val="0.8714138597258676"/>
          <c:h val="0.7183923884514436"/>
        </c:manualLayout>
      </c:layout>
      <c:lineChart>
        <c:grouping val="standard"/>
        <c:varyColors val="0"/>
        <c:ser>
          <c:idx val="0"/>
          <c:order val="0"/>
          <c:tx>
            <c:strRef>
              <c:f>Sheet1!$B$1</c:f>
              <c:strCache>
                <c:ptCount val="1"/>
                <c:pt idx="0">
                  <c:v>Montgomery County Population</c:v>
                </c:pt>
              </c:strCache>
            </c:strRef>
          </c:tx>
          <c:spPr>
            <a:ln w="38100" cap="rnd">
              <a:solidFill>
                <a:schemeClr val="accent1"/>
              </a:solidFill>
              <a:round/>
            </a:ln>
            <a:effectLst/>
          </c:spPr>
          <c:marker>
            <c:symbol val="none"/>
          </c:marker>
          <c:cat>
            <c:numRef>
              <c:f>Sheet1!$A$2:$A$7</c:f>
              <c:numCache>
                <c:formatCode>General</c:formatCode>
                <c:ptCount val="6"/>
                <c:pt idx="0">
                  <c:v>2012</c:v>
                </c:pt>
                <c:pt idx="1">
                  <c:v>2013</c:v>
                </c:pt>
                <c:pt idx="2">
                  <c:v>2014</c:v>
                </c:pt>
                <c:pt idx="3">
                  <c:v>2015</c:v>
                </c:pt>
                <c:pt idx="4">
                  <c:v>2016</c:v>
                </c:pt>
                <c:pt idx="5">
                  <c:v>2017</c:v>
                </c:pt>
              </c:numCache>
            </c:numRef>
          </c:cat>
          <c:val>
            <c:numRef>
              <c:f>Sheet1!$B$2:$B$7</c:f>
              <c:numCache>
                <c:formatCode>0.00%</c:formatCode>
                <c:ptCount val="6"/>
                <c:pt idx="0">
                  <c:v>-2.6358933902636454E-4</c:v>
                </c:pt>
                <c:pt idx="1">
                  <c:v>-8.3398468908826395E-4</c:v>
                </c:pt>
                <c:pt idx="2">
                  <c:v>-3.4079680201221704E-3</c:v>
                </c:pt>
                <c:pt idx="3">
                  <c:v>-4.8261551317803255E-4</c:v>
                </c:pt>
                <c:pt idx="4">
                  <c:v>9.4503041757944457E-4</c:v>
                </c:pt>
                <c:pt idx="5">
                  <c:v>-2.2880803962752527E-3</c:v>
                </c:pt>
              </c:numCache>
            </c:numRef>
          </c:val>
          <c:smooth val="1"/>
        </c:ser>
        <c:ser>
          <c:idx val="1"/>
          <c:order val="1"/>
          <c:tx>
            <c:strRef>
              <c:f>Sheet1!$C$1</c:f>
              <c:strCache>
                <c:ptCount val="1"/>
                <c:pt idx="0">
                  <c:v>Actual Revenue Vehicle Hours</c:v>
                </c:pt>
              </c:strCache>
            </c:strRef>
          </c:tx>
          <c:spPr>
            <a:ln w="28575" cap="rnd">
              <a:solidFill>
                <a:schemeClr val="accent2"/>
              </a:solidFill>
              <a:round/>
            </a:ln>
            <a:effectLst/>
          </c:spPr>
          <c:marker>
            <c:symbol val="none"/>
          </c:marker>
          <c:cat>
            <c:numRef>
              <c:f>Sheet1!$A$2:$A$7</c:f>
              <c:numCache>
                <c:formatCode>General</c:formatCode>
                <c:ptCount val="6"/>
                <c:pt idx="0">
                  <c:v>2012</c:v>
                </c:pt>
                <c:pt idx="1">
                  <c:v>2013</c:v>
                </c:pt>
                <c:pt idx="2">
                  <c:v>2014</c:v>
                </c:pt>
                <c:pt idx="3">
                  <c:v>2015</c:v>
                </c:pt>
                <c:pt idx="4">
                  <c:v>2016</c:v>
                </c:pt>
                <c:pt idx="5">
                  <c:v>2017</c:v>
                </c:pt>
              </c:numCache>
            </c:numRef>
          </c:cat>
          <c:val>
            <c:numRef>
              <c:f>Sheet1!$C$2:$C$7</c:f>
              <c:numCache>
                <c:formatCode>0.00%</c:formatCode>
                <c:ptCount val="6"/>
                <c:pt idx="0">
                  <c:v>4.0356719212245075E-2</c:v>
                </c:pt>
                <c:pt idx="1">
                  <c:v>-8.0115612653651087E-3</c:v>
                </c:pt>
                <c:pt idx="2">
                  <c:v>2.671869893479718E-2</c:v>
                </c:pt>
                <c:pt idx="3">
                  <c:v>3.6546580164821083E-2</c:v>
                </c:pt>
                <c:pt idx="4">
                  <c:v>2.5085035120090148E-2</c:v>
                </c:pt>
                <c:pt idx="5">
                  <c:v>-2.2130431691935862E-2</c:v>
                </c:pt>
              </c:numCache>
            </c:numRef>
          </c:val>
          <c:smooth val="1"/>
        </c:ser>
        <c:ser>
          <c:idx val="2"/>
          <c:order val="2"/>
          <c:tx>
            <c:strRef>
              <c:f>Sheet1!$D$1</c:f>
              <c:strCache>
                <c:ptCount val="1"/>
                <c:pt idx="0">
                  <c:v>Boardings</c:v>
                </c:pt>
              </c:strCache>
            </c:strRef>
          </c:tx>
          <c:spPr>
            <a:ln w="38100" cap="rnd">
              <a:solidFill>
                <a:schemeClr val="accent3"/>
              </a:solidFill>
              <a:round/>
            </a:ln>
            <a:effectLst/>
          </c:spPr>
          <c:marker>
            <c:symbol val="none"/>
          </c:marker>
          <c:cat>
            <c:numRef>
              <c:f>Sheet1!$A$2:$A$7</c:f>
              <c:numCache>
                <c:formatCode>General</c:formatCode>
                <c:ptCount val="6"/>
                <c:pt idx="0">
                  <c:v>2012</c:v>
                </c:pt>
                <c:pt idx="1">
                  <c:v>2013</c:v>
                </c:pt>
                <c:pt idx="2">
                  <c:v>2014</c:v>
                </c:pt>
                <c:pt idx="3">
                  <c:v>2015</c:v>
                </c:pt>
                <c:pt idx="4">
                  <c:v>2016</c:v>
                </c:pt>
                <c:pt idx="5">
                  <c:v>2017</c:v>
                </c:pt>
              </c:numCache>
            </c:numRef>
          </c:cat>
          <c:val>
            <c:numRef>
              <c:f>Sheet1!$D$2:$D$7</c:f>
              <c:numCache>
                <c:formatCode>0.00%</c:formatCode>
                <c:ptCount val="6"/>
                <c:pt idx="0">
                  <c:v>7.8722222691430171E-2</c:v>
                </c:pt>
                <c:pt idx="1">
                  <c:v>-3.1481389780767768E-2</c:v>
                </c:pt>
                <c:pt idx="2">
                  <c:v>0.10236941896795002</c:v>
                </c:pt>
                <c:pt idx="3">
                  <c:v>-3.4590194987695951E-2</c:v>
                </c:pt>
                <c:pt idx="4">
                  <c:v>-3.7674766994604023E-2</c:v>
                </c:pt>
                <c:pt idx="5">
                  <c:v>-8.9942192218050721E-2</c:v>
                </c:pt>
              </c:numCache>
            </c:numRef>
          </c:val>
          <c:smooth val="1"/>
        </c:ser>
        <c:dLbls>
          <c:showLegendKey val="0"/>
          <c:showVal val="0"/>
          <c:showCatName val="0"/>
          <c:showSerName val="0"/>
          <c:showPercent val="0"/>
          <c:showBubbleSize val="0"/>
        </c:dLbls>
        <c:smooth val="0"/>
        <c:axId val="211693448"/>
        <c:axId val="211693840"/>
      </c:lineChart>
      <c:catAx>
        <c:axId val="211693448"/>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211693840"/>
        <c:crosses val="autoZero"/>
        <c:auto val="1"/>
        <c:lblAlgn val="ctr"/>
        <c:lblOffset val="100"/>
        <c:noMultiLvlLbl val="0"/>
      </c:catAx>
      <c:valAx>
        <c:axId val="211693840"/>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21169344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0909943898646396E-2"/>
          <c:y val="6.1220874163684644E-2"/>
          <c:w val="0.90566742398306932"/>
          <c:h val="0.75260247352677856"/>
        </c:manualLayout>
      </c:layout>
      <c:barChart>
        <c:barDir val="col"/>
        <c:grouping val="clustered"/>
        <c:varyColors val="0"/>
        <c:ser>
          <c:idx val="0"/>
          <c:order val="0"/>
          <c:tx>
            <c:strRef>
              <c:f>Sheet1!$B$1</c:f>
              <c:strCache>
                <c:ptCount val="1"/>
                <c:pt idx="0">
                  <c:v>2013</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cat>
            <c:strRef>
              <c:f>Sheet1!$A$2:$A$3</c:f>
              <c:strCache>
                <c:ptCount val="2"/>
                <c:pt idx="0">
                  <c:v>GDRTA</c:v>
                </c:pt>
                <c:pt idx="1">
                  <c:v>Peer Average</c:v>
                </c:pt>
              </c:strCache>
            </c:strRef>
          </c:cat>
          <c:val>
            <c:numRef>
              <c:f>Sheet1!$B$2:$B$3</c:f>
              <c:numCache>
                <c:formatCode>0.00%</c:formatCode>
                <c:ptCount val="2"/>
                <c:pt idx="0">
                  <c:v>0.17399999999999999</c:v>
                </c:pt>
                <c:pt idx="1">
                  <c:v>0.214</c:v>
                </c:pt>
              </c:numCache>
            </c:numRef>
          </c:val>
        </c:ser>
        <c:ser>
          <c:idx val="1"/>
          <c:order val="1"/>
          <c:tx>
            <c:strRef>
              <c:f>Sheet1!$C$1</c:f>
              <c:strCache>
                <c:ptCount val="1"/>
                <c:pt idx="0">
                  <c:v>2014</c:v>
                </c:pt>
              </c:strCache>
            </c:strRef>
          </c:tx>
          <c:spPr>
            <a:solidFill>
              <a:srgbClr val="0070C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cat>
            <c:strRef>
              <c:f>Sheet1!$A$2:$A$3</c:f>
              <c:strCache>
                <c:ptCount val="2"/>
                <c:pt idx="0">
                  <c:v>GDRTA</c:v>
                </c:pt>
                <c:pt idx="1">
                  <c:v>Peer Average</c:v>
                </c:pt>
              </c:strCache>
            </c:strRef>
          </c:cat>
          <c:val>
            <c:numRef>
              <c:f>Sheet1!$C$2:$C$3</c:f>
              <c:numCache>
                <c:formatCode>0.00%</c:formatCode>
                <c:ptCount val="2"/>
                <c:pt idx="0">
                  <c:v>0.16200000000000001</c:v>
                </c:pt>
                <c:pt idx="1">
                  <c:v>0.21199999999999999</c:v>
                </c:pt>
              </c:numCache>
            </c:numRef>
          </c:val>
        </c:ser>
        <c:ser>
          <c:idx val="2"/>
          <c:order val="2"/>
          <c:tx>
            <c:strRef>
              <c:f>Sheet1!$D$1</c:f>
              <c:strCache>
                <c:ptCount val="1"/>
                <c:pt idx="0">
                  <c:v>2015</c:v>
                </c:pt>
              </c:strCache>
            </c:strRef>
          </c:tx>
          <c:spPr>
            <a:solidFill>
              <a:srgbClr val="0070C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cat>
            <c:strRef>
              <c:f>Sheet1!$A$2:$A$3</c:f>
              <c:strCache>
                <c:ptCount val="2"/>
                <c:pt idx="0">
                  <c:v>GDRTA</c:v>
                </c:pt>
                <c:pt idx="1">
                  <c:v>Peer Average</c:v>
                </c:pt>
              </c:strCache>
            </c:strRef>
          </c:cat>
          <c:val>
            <c:numRef>
              <c:f>Sheet1!$D$2:$D$3</c:f>
              <c:numCache>
                <c:formatCode>0.00%</c:formatCode>
                <c:ptCount val="2"/>
                <c:pt idx="0">
                  <c:v>0.111</c:v>
                </c:pt>
                <c:pt idx="1">
                  <c:v>0.20300000000000001</c:v>
                </c:pt>
              </c:numCache>
            </c:numRef>
          </c:val>
        </c:ser>
        <c:ser>
          <c:idx val="3"/>
          <c:order val="3"/>
          <c:tx>
            <c:strRef>
              <c:f>Sheet1!$E$1</c:f>
              <c:strCache>
                <c:ptCount val="1"/>
                <c:pt idx="0">
                  <c:v>2016</c:v>
                </c:pt>
              </c:strCache>
            </c:strRef>
          </c:tx>
          <c:spPr>
            <a:solidFill>
              <a:srgbClr val="0070C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cat>
            <c:strRef>
              <c:f>Sheet1!$A$2:$A$3</c:f>
              <c:strCache>
                <c:ptCount val="2"/>
                <c:pt idx="0">
                  <c:v>GDRTA</c:v>
                </c:pt>
                <c:pt idx="1">
                  <c:v>Peer Average</c:v>
                </c:pt>
              </c:strCache>
            </c:strRef>
          </c:cat>
          <c:val>
            <c:numRef>
              <c:f>Sheet1!$E$2:$E$3</c:f>
              <c:numCache>
                <c:formatCode>0.00%</c:formatCode>
                <c:ptCount val="2"/>
                <c:pt idx="0">
                  <c:v>0.127</c:v>
                </c:pt>
                <c:pt idx="1">
                  <c:v>0.185</c:v>
                </c:pt>
              </c:numCache>
            </c:numRef>
          </c:val>
        </c:ser>
        <c:dLbls>
          <c:showLegendKey val="0"/>
          <c:showVal val="0"/>
          <c:showCatName val="0"/>
          <c:showSerName val="0"/>
          <c:showPercent val="0"/>
          <c:showBubbleSize val="0"/>
        </c:dLbls>
        <c:gapWidth val="100"/>
        <c:overlap val="-24"/>
        <c:axId val="211694232"/>
        <c:axId val="211694624"/>
      </c:barChart>
      <c:catAx>
        <c:axId val="21169423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2400" b="1" i="0" u="none" strike="noStrike" kern="1200" baseline="0">
                <a:solidFill>
                  <a:schemeClr val="tx1">
                    <a:lumMod val="65000"/>
                    <a:lumOff val="35000"/>
                  </a:schemeClr>
                </a:solidFill>
                <a:latin typeface="+mn-lt"/>
                <a:ea typeface="+mn-ea"/>
                <a:cs typeface="+mn-cs"/>
              </a:defRPr>
            </a:pPr>
            <a:endParaRPr lang="en-US"/>
          </a:p>
        </c:txPr>
        <c:crossAx val="211694624"/>
        <c:crosses val="autoZero"/>
        <c:auto val="1"/>
        <c:lblAlgn val="ctr"/>
        <c:lblOffset val="100"/>
        <c:noMultiLvlLbl val="0"/>
      </c:catAx>
      <c:valAx>
        <c:axId val="211694624"/>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crossAx val="21169423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ONs</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cat>
            <c:strRef>
              <c:f>Sheet1!$A$2:$A$22</c:f>
              <c:strCache>
                <c:ptCount val="21"/>
                <c:pt idx="0">
                  <c:v>7</c:v>
                </c:pt>
                <c:pt idx="1">
                  <c:v>8</c:v>
                </c:pt>
                <c:pt idx="2">
                  <c:v>9</c:v>
                </c:pt>
                <c:pt idx="3">
                  <c:v>4</c:v>
                </c:pt>
                <c:pt idx="4">
                  <c:v>1</c:v>
                </c:pt>
                <c:pt idx="5">
                  <c:v>22</c:v>
                </c:pt>
                <c:pt idx="6">
                  <c:v>2</c:v>
                </c:pt>
                <c:pt idx="7">
                  <c:v>16</c:v>
                </c:pt>
                <c:pt idx="8">
                  <c:v>18</c:v>
                </c:pt>
                <c:pt idx="9">
                  <c:v>12</c:v>
                </c:pt>
                <c:pt idx="10">
                  <c:v>17</c:v>
                </c:pt>
                <c:pt idx="11">
                  <c:v>19</c:v>
                </c:pt>
                <c:pt idx="12">
                  <c:v>14</c:v>
                </c:pt>
                <c:pt idx="13">
                  <c:v>11</c:v>
                </c:pt>
                <c:pt idx="14">
                  <c:v>24</c:v>
                </c:pt>
                <c:pt idx="15">
                  <c:v>34</c:v>
                </c:pt>
                <c:pt idx="16">
                  <c:v>X5</c:v>
                </c:pt>
                <c:pt idx="17">
                  <c:v>23</c:v>
                </c:pt>
                <c:pt idx="18">
                  <c:v>43</c:v>
                </c:pt>
                <c:pt idx="19">
                  <c:v>3</c:v>
                </c:pt>
                <c:pt idx="20">
                  <c:v>5</c:v>
                </c:pt>
              </c:strCache>
            </c:strRef>
          </c:cat>
          <c:val>
            <c:numRef>
              <c:f>Sheet1!$B$2:$B$22</c:f>
              <c:numCache>
                <c:formatCode>General</c:formatCode>
                <c:ptCount val="21"/>
                <c:pt idx="0">
                  <c:v>3149</c:v>
                </c:pt>
                <c:pt idx="1">
                  <c:v>2894</c:v>
                </c:pt>
                <c:pt idx="2">
                  <c:v>2550</c:v>
                </c:pt>
                <c:pt idx="3">
                  <c:v>1826</c:v>
                </c:pt>
                <c:pt idx="4">
                  <c:v>1813</c:v>
                </c:pt>
                <c:pt idx="5">
                  <c:v>1811</c:v>
                </c:pt>
                <c:pt idx="6">
                  <c:v>1731</c:v>
                </c:pt>
                <c:pt idx="7">
                  <c:v>1673</c:v>
                </c:pt>
                <c:pt idx="8">
                  <c:v>1567</c:v>
                </c:pt>
                <c:pt idx="9">
                  <c:v>1429</c:v>
                </c:pt>
                <c:pt idx="10">
                  <c:v>1367</c:v>
                </c:pt>
                <c:pt idx="11">
                  <c:v>1317</c:v>
                </c:pt>
                <c:pt idx="12">
                  <c:v>1313</c:v>
                </c:pt>
                <c:pt idx="13">
                  <c:v>789</c:v>
                </c:pt>
                <c:pt idx="14">
                  <c:v>763</c:v>
                </c:pt>
                <c:pt idx="15">
                  <c:v>719</c:v>
                </c:pt>
                <c:pt idx="16">
                  <c:v>470</c:v>
                </c:pt>
                <c:pt idx="17">
                  <c:v>324</c:v>
                </c:pt>
                <c:pt idx="18">
                  <c:v>236</c:v>
                </c:pt>
                <c:pt idx="19">
                  <c:v>20</c:v>
                </c:pt>
                <c:pt idx="20">
                  <c:v>20</c:v>
                </c:pt>
              </c:numCache>
            </c:numRef>
          </c:val>
        </c:ser>
        <c:dLbls>
          <c:showLegendKey val="0"/>
          <c:showVal val="0"/>
          <c:showCatName val="0"/>
          <c:showSerName val="0"/>
          <c:showPercent val="0"/>
          <c:showBubbleSize val="0"/>
        </c:dLbls>
        <c:gapWidth val="100"/>
        <c:overlap val="-24"/>
        <c:axId val="211697760"/>
        <c:axId val="211695800"/>
      </c:barChart>
      <c:catAx>
        <c:axId val="21169776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crossAx val="211695800"/>
        <c:crosses val="autoZero"/>
        <c:auto val="1"/>
        <c:lblAlgn val="ctr"/>
        <c:lblOffset val="100"/>
        <c:noMultiLvlLbl val="0"/>
      </c:catAx>
      <c:valAx>
        <c:axId val="21169580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crossAx val="21169776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en-US" dirty="0" smtClean="0"/>
              <a:t>Stop Usage</a:t>
            </a:r>
            <a:endParaRPr lang="en-US" dirty="0"/>
          </a:p>
        </c:rich>
      </c:tx>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Stops</c:v>
                </c:pt>
              </c:strCache>
            </c:strRef>
          </c:tx>
          <c:dPt>
            <c:idx val="0"/>
            <c:bubble3D val="0"/>
            <c:spPr>
              <a:solidFill>
                <a:schemeClr val="accent1"/>
              </a:solidFill>
              <a:ln>
                <a:noFill/>
              </a:ln>
              <a:effectLst>
                <a:outerShdw blurRad="254000" sx="102000" sy="102000" algn="ctr" rotWithShape="0">
                  <a:prstClr val="black">
                    <a:alpha val="20000"/>
                  </a:prstClr>
                </a:outerShdw>
              </a:effectLst>
            </c:spPr>
          </c:dPt>
          <c:dPt>
            <c:idx val="1"/>
            <c:bubble3D val="0"/>
            <c:spPr>
              <a:solidFill>
                <a:schemeClr val="accent2"/>
              </a:solidFill>
              <a:ln>
                <a:noFill/>
              </a:ln>
              <a:effectLst>
                <a:outerShdw blurRad="254000" sx="102000" sy="102000" algn="ctr" rotWithShape="0">
                  <a:prstClr val="black">
                    <a:alpha val="20000"/>
                  </a:prstClr>
                </a:outerShdw>
              </a:effectLst>
            </c:spPr>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Sheet1!$A$2:$A$3</c:f>
              <c:strCache>
                <c:ptCount val="2"/>
                <c:pt idx="0">
                  <c:v>Stops with an average of 10 or more riders per day</c:v>
                </c:pt>
                <c:pt idx="1">
                  <c:v>Stops with an average of less than 10 riders per day</c:v>
                </c:pt>
              </c:strCache>
            </c:strRef>
          </c:cat>
          <c:val>
            <c:numRef>
              <c:f>Sheet1!$B$2:$B$3</c:f>
              <c:numCache>
                <c:formatCode>0%</c:formatCode>
                <c:ptCount val="2"/>
                <c:pt idx="0">
                  <c:v>0.15</c:v>
                </c:pt>
                <c:pt idx="1">
                  <c:v>0.85</c:v>
                </c:pt>
              </c:numCache>
            </c:numRef>
          </c:val>
        </c:ser>
        <c:dLbls>
          <c:dLblPos val="ctr"/>
          <c:showLegendKey val="0"/>
          <c:showVal val="0"/>
          <c:showCatName val="0"/>
          <c:showSerName val="0"/>
          <c:showPercent val="1"/>
          <c:showBubbleSize val="0"/>
          <c:showLeaderLines val="1"/>
        </c:dLbls>
        <c:firstSliceAng val="0"/>
      </c:pie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en-US" dirty="0" smtClean="0"/>
              <a:t>Rider Stop Usage</a:t>
            </a:r>
            <a:endParaRPr lang="en-US" dirty="0"/>
          </a:p>
        </c:rich>
      </c:tx>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Riders</c:v>
                </c:pt>
              </c:strCache>
            </c:strRef>
          </c:tx>
          <c:dPt>
            <c:idx val="0"/>
            <c:bubble3D val="0"/>
            <c:spPr>
              <a:solidFill>
                <a:schemeClr val="accent1"/>
              </a:solidFill>
              <a:ln>
                <a:noFill/>
              </a:ln>
              <a:effectLst>
                <a:outerShdw blurRad="254000" sx="102000" sy="102000" algn="ctr" rotWithShape="0">
                  <a:prstClr val="black">
                    <a:alpha val="20000"/>
                  </a:prstClr>
                </a:outerShdw>
              </a:effectLst>
            </c:spPr>
          </c:dPt>
          <c:dPt>
            <c:idx val="1"/>
            <c:bubble3D val="0"/>
            <c:spPr>
              <a:solidFill>
                <a:schemeClr val="accent2"/>
              </a:solidFill>
              <a:ln>
                <a:noFill/>
              </a:ln>
              <a:effectLst>
                <a:outerShdw blurRad="254000" sx="102000" sy="102000" algn="ctr" rotWithShape="0">
                  <a:prstClr val="black">
                    <a:alpha val="20000"/>
                  </a:prstClr>
                </a:outerShdw>
              </a:effectLst>
            </c:spPr>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Sheet1!$A$2:$A$3</c:f>
              <c:strCache>
                <c:ptCount val="2"/>
                <c:pt idx="0">
                  <c:v>Stops with an average of 10 or more riders per day</c:v>
                </c:pt>
                <c:pt idx="1">
                  <c:v>Stops with an average of less than 10 riders per day</c:v>
                </c:pt>
              </c:strCache>
            </c:strRef>
          </c:cat>
          <c:val>
            <c:numRef>
              <c:f>Sheet1!$B$2:$B$3</c:f>
              <c:numCache>
                <c:formatCode>0%</c:formatCode>
                <c:ptCount val="2"/>
                <c:pt idx="0">
                  <c:v>0.79</c:v>
                </c:pt>
                <c:pt idx="1">
                  <c:v>0.21</c:v>
                </c:pt>
              </c:numCache>
            </c:numRef>
          </c:val>
        </c:ser>
        <c:dLbls>
          <c:dLblPos val="ctr"/>
          <c:showLegendKey val="0"/>
          <c:showVal val="0"/>
          <c:showCatName val="0"/>
          <c:showSerName val="0"/>
          <c:showPercent val="1"/>
          <c:showBubbleSize val="0"/>
          <c:showLeaderLines val="1"/>
        </c:dLbls>
        <c:firstSliceAng val="0"/>
      </c:pie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en-US"/>
              <a:t>Routes and Ridership</a:t>
            </a:r>
          </a:p>
        </c:rich>
      </c:tx>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Ridership</c:v>
                </c:pt>
              </c:strCache>
            </c:strRef>
          </c:tx>
          <c:dPt>
            <c:idx val="0"/>
            <c:bubble3D val="0"/>
            <c:spPr>
              <a:solidFill>
                <a:schemeClr val="accent1"/>
              </a:solidFill>
              <a:ln>
                <a:noFill/>
              </a:ln>
              <a:effectLst>
                <a:outerShdw blurRad="254000" sx="102000" sy="102000" algn="ctr" rotWithShape="0">
                  <a:prstClr val="black">
                    <a:alpha val="20000"/>
                  </a:prstClr>
                </a:outerShdw>
              </a:effectLst>
            </c:spPr>
          </c:dPt>
          <c:dPt>
            <c:idx val="1"/>
            <c:bubble3D val="0"/>
            <c:spPr>
              <a:solidFill>
                <a:schemeClr val="accent2"/>
              </a:solidFill>
              <a:ln>
                <a:noFill/>
              </a:ln>
              <a:effectLst>
                <a:outerShdw blurRad="254000" sx="102000" sy="102000" algn="ctr" rotWithShape="0">
                  <a:prstClr val="black">
                    <a:alpha val="20000"/>
                  </a:prstClr>
                </a:outerShdw>
              </a:effectLst>
            </c:spPr>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Sheet1!$A$2:$A$3</c:f>
              <c:strCache>
                <c:ptCount val="2"/>
                <c:pt idx="0">
                  <c:v>Routes with a 1,000 or more riders per day</c:v>
                </c:pt>
                <c:pt idx="1">
                  <c:v>Routes with less than 1,000 riders per day</c:v>
                </c:pt>
              </c:strCache>
            </c:strRef>
          </c:cat>
          <c:val>
            <c:numRef>
              <c:f>Sheet1!$B$2:$B$3</c:f>
              <c:numCache>
                <c:formatCode>0%</c:formatCode>
                <c:ptCount val="2"/>
                <c:pt idx="0">
                  <c:v>0.87</c:v>
                </c:pt>
                <c:pt idx="1">
                  <c:v>0.13</c:v>
                </c:pt>
              </c:numCache>
            </c:numRef>
          </c:val>
        </c:ser>
        <c:dLbls>
          <c:dLblPos val="ctr"/>
          <c:showLegendKey val="0"/>
          <c:showVal val="0"/>
          <c:showCatName val="0"/>
          <c:showSerName val="0"/>
          <c:showPercent val="1"/>
          <c:showBubbleSize val="0"/>
          <c:showLeaderLines val="1"/>
        </c:dLbls>
        <c:firstSliceAng val="0"/>
      </c:pie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Bus Routes</c:v>
                </c:pt>
              </c:strCache>
            </c:strRef>
          </c:tx>
          <c:dPt>
            <c:idx val="0"/>
            <c:bubble3D val="0"/>
            <c:spPr>
              <a:solidFill>
                <a:schemeClr val="accent1"/>
              </a:solidFill>
              <a:ln>
                <a:noFill/>
              </a:ln>
              <a:effectLst>
                <a:outerShdw blurRad="254000" sx="102000" sy="102000" algn="ctr" rotWithShape="0">
                  <a:prstClr val="black">
                    <a:alpha val="20000"/>
                  </a:prstClr>
                </a:outerShdw>
              </a:effectLst>
            </c:spPr>
          </c:dPt>
          <c:dPt>
            <c:idx val="1"/>
            <c:bubble3D val="0"/>
            <c:spPr>
              <a:solidFill>
                <a:schemeClr val="accent2"/>
              </a:solidFill>
              <a:ln>
                <a:noFill/>
              </a:ln>
              <a:effectLst>
                <a:outerShdw blurRad="254000" sx="102000" sy="102000" algn="ctr" rotWithShape="0">
                  <a:prstClr val="black">
                    <a:alpha val="20000"/>
                  </a:prstClr>
                </a:outerShdw>
              </a:effectLst>
            </c:spPr>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Sheet1!$A$2:$A$3</c:f>
              <c:strCache>
                <c:ptCount val="2"/>
                <c:pt idx="0">
                  <c:v>Routes with a 1,000 or more riders per day</c:v>
                </c:pt>
                <c:pt idx="1">
                  <c:v>Routes with less than 1,000 riders per day</c:v>
                </c:pt>
              </c:strCache>
            </c:strRef>
          </c:cat>
          <c:val>
            <c:numRef>
              <c:f>Sheet1!$B$2:$B$3</c:f>
              <c:numCache>
                <c:formatCode>General</c:formatCode>
                <c:ptCount val="2"/>
                <c:pt idx="0">
                  <c:v>13</c:v>
                </c:pt>
                <c:pt idx="1">
                  <c:v>11</c:v>
                </c:pt>
              </c:numCache>
            </c:numRef>
          </c:val>
        </c:ser>
        <c:dLbls>
          <c:dLblPos val="ctr"/>
          <c:showLegendKey val="0"/>
          <c:showVal val="0"/>
          <c:showCatName val="0"/>
          <c:showSerName val="0"/>
          <c:showPercent val="1"/>
          <c:showBubbleSize val="0"/>
          <c:showLeaderLines val="1"/>
        </c:dLbls>
        <c:firstSliceAng val="0"/>
      </c:pie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6.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7.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656B3AE-A2D3-4230-8E77-5D60B6582309}" type="doc">
      <dgm:prSet loTypeId="urn:microsoft.com/office/officeart/2005/8/layout/radial1" loCatId="cycle" qsTypeId="urn:microsoft.com/office/officeart/2005/8/quickstyle/simple1" qsCatId="simple" csTypeId="urn:microsoft.com/office/officeart/2005/8/colors/accent1_2" csCatId="accent1" phldr="1"/>
      <dgm:spPr/>
      <dgm:t>
        <a:bodyPr/>
        <a:lstStyle/>
        <a:p>
          <a:endParaRPr lang="en-US"/>
        </a:p>
      </dgm:t>
    </dgm:pt>
    <dgm:pt modelId="{FEF6B89C-B6BA-4981-8E7D-327B2AE13575}">
      <dgm:prSet phldrT="[Text]"/>
      <dgm:spPr>
        <a:solidFill>
          <a:schemeClr val="tx1"/>
        </a:solidFill>
      </dgm:spPr>
      <dgm:t>
        <a:bodyPr/>
        <a:lstStyle/>
        <a:p>
          <a:r>
            <a:rPr lang="en-US" dirty="0" smtClean="0"/>
            <a:t>Wright Stop Plaza</a:t>
          </a:r>
          <a:endParaRPr lang="en-US" dirty="0"/>
        </a:p>
      </dgm:t>
    </dgm:pt>
    <dgm:pt modelId="{0EEB7BA0-A218-4AE7-82F8-B3DD90937CA6}" type="parTrans" cxnId="{EBD09A95-EA8D-43F5-B35E-C314EAE61ADB}">
      <dgm:prSet/>
      <dgm:spPr/>
      <dgm:t>
        <a:bodyPr/>
        <a:lstStyle/>
        <a:p>
          <a:endParaRPr lang="en-US"/>
        </a:p>
      </dgm:t>
    </dgm:pt>
    <dgm:pt modelId="{C019FFCE-613F-45C5-B4B3-F107F5805356}" type="sibTrans" cxnId="{EBD09A95-EA8D-43F5-B35E-C314EAE61ADB}">
      <dgm:prSet/>
      <dgm:spPr/>
      <dgm:t>
        <a:bodyPr/>
        <a:lstStyle/>
        <a:p>
          <a:endParaRPr lang="en-US"/>
        </a:p>
      </dgm:t>
    </dgm:pt>
    <dgm:pt modelId="{02FF9632-39C4-42A5-9FA9-7CD4CD154736}">
      <dgm:prSet phldrT="[Text]"/>
      <dgm:spPr/>
      <dgm:t>
        <a:bodyPr/>
        <a:lstStyle/>
        <a:p>
          <a:endParaRPr lang="en-US" dirty="0"/>
        </a:p>
      </dgm:t>
    </dgm:pt>
    <dgm:pt modelId="{86C04757-AE5A-4D58-B714-A2633BC6440D}" type="parTrans" cxnId="{E6B33615-DEA7-4E81-8DEE-2FEB7516A144}">
      <dgm:prSet/>
      <dgm:spPr/>
      <dgm:t>
        <a:bodyPr/>
        <a:lstStyle/>
        <a:p>
          <a:endParaRPr lang="en-US"/>
        </a:p>
      </dgm:t>
    </dgm:pt>
    <dgm:pt modelId="{B263BAC9-FC89-45BE-B9D6-BC2BF2946FE5}" type="sibTrans" cxnId="{E6B33615-DEA7-4E81-8DEE-2FEB7516A144}">
      <dgm:prSet/>
      <dgm:spPr/>
      <dgm:t>
        <a:bodyPr/>
        <a:lstStyle/>
        <a:p>
          <a:endParaRPr lang="en-US"/>
        </a:p>
      </dgm:t>
    </dgm:pt>
    <dgm:pt modelId="{7959CFE4-2AEC-43DF-BF44-6D4166E41ED3}">
      <dgm:prSet phldrT="[Text]"/>
      <dgm:spPr>
        <a:solidFill>
          <a:schemeClr val="accent1">
            <a:lumMod val="75000"/>
          </a:schemeClr>
        </a:solidFill>
      </dgm:spPr>
      <dgm:t>
        <a:bodyPr/>
        <a:lstStyle/>
        <a:p>
          <a:r>
            <a:rPr lang="en-US" dirty="0" smtClean="0"/>
            <a:t>9</a:t>
          </a:r>
          <a:endParaRPr lang="en-US" dirty="0"/>
        </a:p>
      </dgm:t>
    </dgm:pt>
    <dgm:pt modelId="{86E798A5-3677-45C8-BB98-9E6727D7C062}" type="parTrans" cxnId="{FC9ADEAC-BF4C-4C0E-8AEA-BEB412D53044}">
      <dgm:prSet/>
      <dgm:spPr>
        <a:ln w="127000">
          <a:solidFill>
            <a:schemeClr val="accent1">
              <a:lumMod val="75000"/>
            </a:schemeClr>
          </a:solidFill>
        </a:ln>
      </dgm:spPr>
      <dgm:t>
        <a:bodyPr/>
        <a:lstStyle/>
        <a:p>
          <a:endParaRPr lang="en-US" dirty="0"/>
        </a:p>
      </dgm:t>
    </dgm:pt>
    <dgm:pt modelId="{DEA9C0B4-A0AB-499C-AF81-BAAAD0E30515}" type="sibTrans" cxnId="{FC9ADEAC-BF4C-4C0E-8AEA-BEB412D53044}">
      <dgm:prSet/>
      <dgm:spPr/>
      <dgm:t>
        <a:bodyPr/>
        <a:lstStyle/>
        <a:p>
          <a:endParaRPr lang="en-US"/>
        </a:p>
      </dgm:t>
    </dgm:pt>
    <dgm:pt modelId="{AAF0D3C9-D3E2-4B76-8568-2E3D08D94684}">
      <dgm:prSet phldrT="[Text]"/>
      <dgm:spPr>
        <a:solidFill>
          <a:srgbClr val="FFFF00"/>
        </a:solidFill>
      </dgm:spPr>
      <dgm:t>
        <a:bodyPr/>
        <a:lstStyle/>
        <a:p>
          <a:r>
            <a:rPr lang="en-US" dirty="0" smtClean="0">
              <a:solidFill>
                <a:schemeClr val="tx1"/>
              </a:solidFill>
            </a:rPr>
            <a:t>11</a:t>
          </a:r>
          <a:endParaRPr lang="en-US" dirty="0">
            <a:solidFill>
              <a:schemeClr val="tx1"/>
            </a:solidFill>
          </a:endParaRPr>
        </a:p>
      </dgm:t>
    </dgm:pt>
    <dgm:pt modelId="{BDFB4478-12E7-44F3-9A97-2CA8E282270B}" type="parTrans" cxnId="{EA63532D-F487-4EA4-9F97-483153F72596}">
      <dgm:prSet/>
      <dgm:spPr>
        <a:ln w="127000">
          <a:solidFill>
            <a:srgbClr val="FFFF00"/>
          </a:solidFill>
        </a:ln>
      </dgm:spPr>
      <dgm:t>
        <a:bodyPr/>
        <a:lstStyle/>
        <a:p>
          <a:endParaRPr lang="en-US" dirty="0"/>
        </a:p>
      </dgm:t>
    </dgm:pt>
    <dgm:pt modelId="{46675B18-0B8B-4B53-8DBF-736B7D4F1F57}" type="sibTrans" cxnId="{EA63532D-F487-4EA4-9F97-483153F72596}">
      <dgm:prSet/>
      <dgm:spPr/>
      <dgm:t>
        <a:bodyPr/>
        <a:lstStyle/>
        <a:p>
          <a:endParaRPr lang="en-US"/>
        </a:p>
      </dgm:t>
    </dgm:pt>
    <dgm:pt modelId="{66D708B5-C483-42BC-9F22-4A704D004103}">
      <dgm:prSet phldrT="[Text]"/>
      <dgm:spPr>
        <a:solidFill>
          <a:srgbClr val="00B0F0"/>
        </a:solidFill>
      </dgm:spPr>
      <dgm:t>
        <a:bodyPr/>
        <a:lstStyle/>
        <a:p>
          <a:r>
            <a:rPr lang="en-US" dirty="0" smtClean="0"/>
            <a:t>12</a:t>
          </a:r>
          <a:endParaRPr lang="en-US" dirty="0"/>
        </a:p>
      </dgm:t>
    </dgm:pt>
    <dgm:pt modelId="{2C5E21B5-D0F6-4EC2-9FAA-D2567137FD8F}" type="parTrans" cxnId="{FD53E02D-ACFF-4229-AED7-3CDE86516954}">
      <dgm:prSet/>
      <dgm:spPr>
        <a:ln w="127000">
          <a:solidFill>
            <a:srgbClr val="00B0F0"/>
          </a:solidFill>
        </a:ln>
      </dgm:spPr>
      <dgm:t>
        <a:bodyPr/>
        <a:lstStyle/>
        <a:p>
          <a:endParaRPr lang="en-US" dirty="0"/>
        </a:p>
      </dgm:t>
    </dgm:pt>
    <dgm:pt modelId="{F0FE4C09-3342-4272-827E-D6E332DBE8C5}" type="sibTrans" cxnId="{FD53E02D-ACFF-4229-AED7-3CDE86516954}">
      <dgm:prSet/>
      <dgm:spPr/>
      <dgm:t>
        <a:bodyPr/>
        <a:lstStyle/>
        <a:p>
          <a:endParaRPr lang="en-US"/>
        </a:p>
      </dgm:t>
    </dgm:pt>
    <dgm:pt modelId="{7D633719-2D1A-476D-B38F-CB89D65AEB90}">
      <dgm:prSet phldrT="[Text]"/>
      <dgm:spPr>
        <a:solidFill>
          <a:srgbClr val="00B0F0"/>
        </a:solidFill>
      </dgm:spPr>
      <dgm:t>
        <a:bodyPr/>
        <a:lstStyle/>
        <a:p>
          <a:r>
            <a:rPr lang="en-US" dirty="0" smtClean="0"/>
            <a:t>14</a:t>
          </a:r>
          <a:endParaRPr lang="en-US" dirty="0"/>
        </a:p>
      </dgm:t>
    </dgm:pt>
    <dgm:pt modelId="{BDC85A26-B394-4FD5-BC36-1E1592DC654D}" type="parTrans" cxnId="{FBC93780-9262-4D77-A899-252083B9D6C4}">
      <dgm:prSet/>
      <dgm:spPr>
        <a:ln w="127000">
          <a:solidFill>
            <a:srgbClr val="00B0F0"/>
          </a:solidFill>
        </a:ln>
      </dgm:spPr>
      <dgm:t>
        <a:bodyPr/>
        <a:lstStyle/>
        <a:p>
          <a:endParaRPr lang="en-US" dirty="0"/>
        </a:p>
      </dgm:t>
    </dgm:pt>
    <dgm:pt modelId="{7060A9FD-0176-435C-B5A8-48CA4AE80402}" type="sibTrans" cxnId="{FBC93780-9262-4D77-A899-252083B9D6C4}">
      <dgm:prSet/>
      <dgm:spPr/>
      <dgm:t>
        <a:bodyPr/>
        <a:lstStyle/>
        <a:p>
          <a:endParaRPr lang="en-US"/>
        </a:p>
      </dgm:t>
    </dgm:pt>
    <dgm:pt modelId="{44B23B99-5D90-405F-84A8-656B0B57B3B5}">
      <dgm:prSet phldrT="[Text]"/>
      <dgm:spPr>
        <a:solidFill>
          <a:srgbClr val="00B0F0"/>
        </a:solidFill>
      </dgm:spPr>
      <dgm:t>
        <a:bodyPr/>
        <a:lstStyle/>
        <a:p>
          <a:r>
            <a:rPr lang="en-US" dirty="0" smtClean="0"/>
            <a:t>16</a:t>
          </a:r>
          <a:endParaRPr lang="en-US" dirty="0"/>
        </a:p>
      </dgm:t>
    </dgm:pt>
    <dgm:pt modelId="{C69E063D-30E9-4535-B56F-64376AD16EB7}" type="parTrans" cxnId="{2CE8EEAC-8EA2-46F9-BBC8-795C35D45AB3}">
      <dgm:prSet/>
      <dgm:spPr>
        <a:ln w="127000">
          <a:solidFill>
            <a:srgbClr val="00B0F0"/>
          </a:solidFill>
        </a:ln>
      </dgm:spPr>
      <dgm:t>
        <a:bodyPr/>
        <a:lstStyle/>
        <a:p>
          <a:endParaRPr lang="en-US" dirty="0"/>
        </a:p>
      </dgm:t>
    </dgm:pt>
    <dgm:pt modelId="{B2F1FA1D-7B6D-45E0-BD28-8A93A15D7B02}" type="sibTrans" cxnId="{2CE8EEAC-8EA2-46F9-BBC8-795C35D45AB3}">
      <dgm:prSet/>
      <dgm:spPr/>
      <dgm:t>
        <a:bodyPr/>
        <a:lstStyle/>
        <a:p>
          <a:endParaRPr lang="en-US"/>
        </a:p>
      </dgm:t>
    </dgm:pt>
    <dgm:pt modelId="{AD1601EC-D03C-43E1-BB24-BF94B276874C}">
      <dgm:prSet phldrT="[Text]"/>
      <dgm:spPr>
        <a:solidFill>
          <a:srgbClr val="00B0F0"/>
        </a:solidFill>
      </dgm:spPr>
      <dgm:t>
        <a:bodyPr/>
        <a:lstStyle/>
        <a:p>
          <a:r>
            <a:rPr lang="en-US" dirty="0" smtClean="0"/>
            <a:t>17</a:t>
          </a:r>
          <a:endParaRPr lang="en-US" dirty="0"/>
        </a:p>
      </dgm:t>
    </dgm:pt>
    <dgm:pt modelId="{EF3FA13E-9395-486E-9A36-448E531098A6}" type="parTrans" cxnId="{C16F7F8B-9E73-44D4-B8F6-1ABAB31538BF}">
      <dgm:prSet/>
      <dgm:spPr>
        <a:ln w="127000">
          <a:solidFill>
            <a:srgbClr val="00B0F0"/>
          </a:solidFill>
        </a:ln>
      </dgm:spPr>
      <dgm:t>
        <a:bodyPr/>
        <a:lstStyle/>
        <a:p>
          <a:endParaRPr lang="en-US" dirty="0"/>
        </a:p>
      </dgm:t>
    </dgm:pt>
    <dgm:pt modelId="{92C10F14-0623-4728-A335-D2E9BF5244AD}" type="sibTrans" cxnId="{C16F7F8B-9E73-44D4-B8F6-1ABAB31538BF}">
      <dgm:prSet/>
      <dgm:spPr/>
      <dgm:t>
        <a:bodyPr/>
        <a:lstStyle/>
        <a:p>
          <a:endParaRPr lang="en-US"/>
        </a:p>
      </dgm:t>
    </dgm:pt>
    <dgm:pt modelId="{453A4A8B-0431-47CB-BB6A-8C6FA02B47A4}">
      <dgm:prSet phldrT="[Text]"/>
      <dgm:spPr>
        <a:solidFill>
          <a:srgbClr val="00B0F0"/>
        </a:solidFill>
      </dgm:spPr>
      <dgm:t>
        <a:bodyPr/>
        <a:lstStyle/>
        <a:p>
          <a:r>
            <a:rPr lang="en-US" dirty="0" smtClean="0"/>
            <a:t>18</a:t>
          </a:r>
          <a:endParaRPr lang="en-US" dirty="0"/>
        </a:p>
      </dgm:t>
    </dgm:pt>
    <dgm:pt modelId="{DF3EAE62-552D-4BF9-9E05-A46FEA76F521}" type="parTrans" cxnId="{7A77169A-844A-4D66-9056-A6F5B9DE5FA3}">
      <dgm:prSet/>
      <dgm:spPr>
        <a:ln w="127000">
          <a:solidFill>
            <a:srgbClr val="00B0F0"/>
          </a:solidFill>
        </a:ln>
      </dgm:spPr>
      <dgm:t>
        <a:bodyPr/>
        <a:lstStyle/>
        <a:p>
          <a:endParaRPr lang="en-US" dirty="0"/>
        </a:p>
      </dgm:t>
    </dgm:pt>
    <dgm:pt modelId="{9B701A27-301C-405F-AB85-0C8779FC9DA9}" type="sibTrans" cxnId="{7A77169A-844A-4D66-9056-A6F5B9DE5FA3}">
      <dgm:prSet/>
      <dgm:spPr/>
      <dgm:t>
        <a:bodyPr/>
        <a:lstStyle/>
        <a:p>
          <a:endParaRPr lang="en-US"/>
        </a:p>
      </dgm:t>
    </dgm:pt>
    <dgm:pt modelId="{33CA34DD-2E84-4818-8A3E-EB326C28953C}">
      <dgm:prSet phldrT="[Text]"/>
      <dgm:spPr>
        <a:solidFill>
          <a:srgbClr val="00B0F0"/>
        </a:solidFill>
      </dgm:spPr>
      <dgm:t>
        <a:bodyPr/>
        <a:lstStyle/>
        <a:p>
          <a:r>
            <a:rPr lang="en-US" dirty="0" smtClean="0"/>
            <a:t>19</a:t>
          </a:r>
          <a:endParaRPr lang="en-US" dirty="0"/>
        </a:p>
      </dgm:t>
    </dgm:pt>
    <dgm:pt modelId="{7C5F2700-1B1F-40DE-B842-EAAF36301869}" type="parTrans" cxnId="{61521BA1-C2D9-49A9-9F7E-BFFEC8E01824}">
      <dgm:prSet/>
      <dgm:spPr>
        <a:ln w="127000">
          <a:solidFill>
            <a:srgbClr val="00B0F0"/>
          </a:solidFill>
        </a:ln>
      </dgm:spPr>
      <dgm:t>
        <a:bodyPr/>
        <a:lstStyle/>
        <a:p>
          <a:endParaRPr lang="en-US" dirty="0"/>
        </a:p>
      </dgm:t>
    </dgm:pt>
    <dgm:pt modelId="{7B6423C3-8835-4EFD-AE5A-87DDF058A8A8}" type="sibTrans" cxnId="{61521BA1-C2D9-49A9-9F7E-BFFEC8E01824}">
      <dgm:prSet/>
      <dgm:spPr/>
      <dgm:t>
        <a:bodyPr/>
        <a:lstStyle/>
        <a:p>
          <a:endParaRPr lang="en-US"/>
        </a:p>
      </dgm:t>
    </dgm:pt>
    <dgm:pt modelId="{06796261-C0D9-463F-AD8B-42498BDE7AD6}">
      <dgm:prSet phldrT="[Text]"/>
      <dgm:spPr>
        <a:solidFill>
          <a:srgbClr val="00B0F0"/>
        </a:solidFill>
      </dgm:spPr>
      <dgm:t>
        <a:bodyPr/>
        <a:lstStyle/>
        <a:p>
          <a:r>
            <a:rPr lang="en-US" dirty="0" smtClean="0"/>
            <a:t>22</a:t>
          </a:r>
          <a:endParaRPr lang="en-US" dirty="0"/>
        </a:p>
      </dgm:t>
    </dgm:pt>
    <dgm:pt modelId="{DA91A1AD-6272-4313-AA85-4B150F302F89}" type="parTrans" cxnId="{AC2E95E0-D382-4660-B25F-DC4B406A3A50}">
      <dgm:prSet/>
      <dgm:spPr>
        <a:ln w="127000">
          <a:solidFill>
            <a:srgbClr val="00B0F0"/>
          </a:solidFill>
        </a:ln>
      </dgm:spPr>
      <dgm:t>
        <a:bodyPr/>
        <a:lstStyle/>
        <a:p>
          <a:endParaRPr lang="en-US" dirty="0"/>
        </a:p>
      </dgm:t>
    </dgm:pt>
    <dgm:pt modelId="{DA656EA3-7628-44BD-9976-8B9D042E73BA}" type="sibTrans" cxnId="{AC2E95E0-D382-4660-B25F-DC4B406A3A50}">
      <dgm:prSet/>
      <dgm:spPr/>
      <dgm:t>
        <a:bodyPr/>
        <a:lstStyle/>
        <a:p>
          <a:endParaRPr lang="en-US"/>
        </a:p>
      </dgm:t>
    </dgm:pt>
    <dgm:pt modelId="{D6532C0E-7148-465E-912E-F8BE1D7C920D}">
      <dgm:prSet phldrT="[Text]"/>
      <dgm:spPr>
        <a:solidFill>
          <a:srgbClr val="92D050"/>
        </a:solidFill>
      </dgm:spPr>
      <dgm:t>
        <a:bodyPr/>
        <a:lstStyle/>
        <a:p>
          <a:r>
            <a:rPr lang="en-US" dirty="0" smtClean="0"/>
            <a:t>34</a:t>
          </a:r>
          <a:endParaRPr lang="en-US" dirty="0"/>
        </a:p>
      </dgm:t>
    </dgm:pt>
    <dgm:pt modelId="{4D8991E6-FA59-478C-84D2-4F405D566CC6}" type="parTrans" cxnId="{DA882EC8-45A8-4585-AFDF-8F2F3571F591}">
      <dgm:prSet/>
      <dgm:spPr>
        <a:solidFill>
          <a:schemeClr val="accent1">
            <a:hueOff val="0"/>
            <a:satOff val="0"/>
            <a:lumOff val="0"/>
          </a:schemeClr>
        </a:solidFill>
        <a:ln w="127000">
          <a:solidFill>
            <a:srgbClr val="92D050"/>
          </a:solidFill>
        </a:ln>
      </dgm:spPr>
      <dgm:t>
        <a:bodyPr/>
        <a:lstStyle/>
        <a:p>
          <a:endParaRPr lang="en-US" dirty="0"/>
        </a:p>
      </dgm:t>
    </dgm:pt>
    <dgm:pt modelId="{A1B9D2F4-780E-40A1-8555-BA3218F07DF3}" type="sibTrans" cxnId="{DA882EC8-45A8-4585-AFDF-8F2F3571F591}">
      <dgm:prSet/>
      <dgm:spPr/>
      <dgm:t>
        <a:bodyPr/>
        <a:lstStyle/>
        <a:p>
          <a:endParaRPr lang="en-US"/>
        </a:p>
      </dgm:t>
    </dgm:pt>
    <dgm:pt modelId="{DAA0A588-947A-43EB-AE81-9FF3F02BBDA7}">
      <dgm:prSet phldrT="[Text]"/>
      <dgm:spPr>
        <a:solidFill>
          <a:srgbClr val="00B0F0"/>
        </a:solidFill>
      </dgm:spPr>
      <dgm:t>
        <a:bodyPr/>
        <a:lstStyle/>
        <a:p>
          <a:r>
            <a:rPr lang="en-US" dirty="0" smtClean="0"/>
            <a:t>4</a:t>
          </a:r>
          <a:endParaRPr lang="en-US" dirty="0"/>
        </a:p>
      </dgm:t>
    </dgm:pt>
    <dgm:pt modelId="{18121055-9D29-401E-A697-49783B1B2636}" type="sibTrans" cxnId="{82B7A28E-4215-4DBB-82A6-ECAE85C281AC}">
      <dgm:prSet/>
      <dgm:spPr/>
      <dgm:t>
        <a:bodyPr/>
        <a:lstStyle/>
        <a:p>
          <a:endParaRPr lang="en-US"/>
        </a:p>
      </dgm:t>
    </dgm:pt>
    <dgm:pt modelId="{2D149FBC-2BF7-4799-9918-05F2FFBDE74B}" type="parTrans" cxnId="{82B7A28E-4215-4DBB-82A6-ECAE85C281AC}">
      <dgm:prSet/>
      <dgm:spPr>
        <a:ln w="127000">
          <a:solidFill>
            <a:srgbClr val="00B0F0"/>
          </a:solidFill>
        </a:ln>
      </dgm:spPr>
      <dgm:t>
        <a:bodyPr/>
        <a:lstStyle/>
        <a:p>
          <a:endParaRPr lang="en-US" dirty="0"/>
        </a:p>
      </dgm:t>
    </dgm:pt>
    <dgm:pt modelId="{06AC674A-2F68-4019-8D47-A4A8133A0851}">
      <dgm:prSet phldrT="[Text]"/>
      <dgm:spPr>
        <a:solidFill>
          <a:schemeClr val="accent1">
            <a:lumMod val="75000"/>
          </a:schemeClr>
        </a:solidFill>
      </dgm:spPr>
      <dgm:t>
        <a:bodyPr/>
        <a:lstStyle/>
        <a:p>
          <a:r>
            <a:rPr lang="en-US" dirty="0" smtClean="0"/>
            <a:t>2</a:t>
          </a:r>
          <a:endParaRPr lang="en-US" dirty="0"/>
        </a:p>
      </dgm:t>
    </dgm:pt>
    <dgm:pt modelId="{411453FE-1F4A-4816-919D-77CFDE5BE0B6}" type="sibTrans" cxnId="{1AA8F758-8DD7-460B-A93A-A24DE824E717}">
      <dgm:prSet/>
      <dgm:spPr/>
      <dgm:t>
        <a:bodyPr/>
        <a:lstStyle/>
        <a:p>
          <a:endParaRPr lang="en-US"/>
        </a:p>
      </dgm:t>
    </dgm:pt>
    <dgm:pt modelId="{4BBCCA6A-665B-48D9-A27B-B3D3851147AA}" type="parTrans" cxnId="{1AA8F758-8DD7-460B-A93A-A24DE824E717}">
      <dgm:prSet/>
      <dgm:spPr>
        <a:ln w="127000">
          <a:solidFill>
            <a:schemeClr val="accent1">
              <a:lumMod val="75000"/>
            </a:schemeClr>
          </a:solidFill>
        </a:ln>
      </dgm:spPr>
      <dgm:t>
        <a:bodyPr/>
        <a:lstStyle/>
        <a:p>
          <a:endParaRPr lang="en-US" dirty="0"/>
        </a:p>
      </dgm:t>
    </dgm:pt>
    <dgm:pt modelId="{68A6CDFE-F07C-4B1D-96C7-9F3BF167F310}">
      <dgm:prSet phldrT="[Text]"/>
      <dgm:spPr>
        <a:solidFill>
          <a:schemeClr val="accent1">
            <a:lumMod val="75000"/>
          </a:schemeClr>
        </a:solidFill>
      </dgm:spPr>
      <dgm:t>
        <a:bodyPr/>
        <a:lstStyle/>
        <a:p>
          <a:r>
            <a:rPr lang="en-US" dirty="0" smtClean="0"/>
            <a:t>1</a:t>
          </a:r>
          <a:endParaRPr lang="en-US" dirty="0"/>
        </a:p>
      </dgm:t>
    </dgm:pt>
    <dgm:pt modelId="{1050A8B8-045E-4F03-84FC-E5B3F2F8B403}" type="sibTrans" cxnId="{1F25E354-F5D2-4058-856B-B1999D062103}">
      <dgm:prSet/>
      <dgm:spPr/>
      <dgm:t>
        <a:bodyPr/>
        <a:lstStyle/>
        <a:p>
          <a:endParaRPr lang="en-US"/>
        </a:p>
      </dgm:t>
    </dgm:pt>
    <dgm:pt modelId="{5644E7EE-8F31-4274-A8A3-817F706DC486}" type="parTrans" cxnId="{1F25E354-F5D2-4058-856B-B1999D062103}">
      <dgm:prSet/>
      <dgm:spPr>
        <a:ln w="127000">
          <a:solidFill>
            <a:schemeClr val="accent1">
              <a:lumMod val="75000"/>
            </a:schemeClr>
          </a:solidFill>
        </a:ln>
      </dgm:spPr>
      <dgm:t>
        <a:bodyPr/>
        <a:lstStyle/>
        <a:p>
          <a:endParaRPr lang="en-US" dirty="0"/>
        </a:p>
      </dgm:t>
    </dgm:pt>
    <dgm:pt modelId="{97AF8271-E54F-4DFA-B7E3-694AD085FCD1}">
      <dgm:prSet phldrT="[Text]"/>
      <dgm:spPr>
        <a:solidFill>
          <a:srgbClr val="7030A0"/>
        </a:solidFill>
      </dgm:spPr>
      <dgm:t>
        <a:bodyPr/>
        <a:lstStyle/>
        <a:p>
          <a:r>
            <a:rPr lang="en-US" dirty="0" smtClean="0"/>
            <a:t>8</a:t>
          </a:r>
          <a:endParaRPr lang="en-US" dirty="0"/>
        </a:p>
      </dgm:t>
    </dgm:pt>
    <dgm:pt modelId="{B431B413-9719-488A-9655-4C5E0A50AA7E}" type="sibTrans" cxnId="{11171F9B-29B0-46CE-A31D-8D94CA27CCA9}">
      <dgm:prSet/>
      <dgm:spPr/>
      <dgm:t>
        <a:bodyPr/>
        <a:lstStyle/>
        <a:p>
          <a:endParaRPr lang="en-US"/>
        </a:p>
      </dgm:t>
    </dgm:pt>
    <dgm:pt modelId="{E5D60FBC-01B1-48CE-8A2E-EA54C32E67AD}" type="parTrans" cxnId="{11171F9B-29B0-46CE-A31D-8D94CA27CCA9}">
      <dgm:prSet/>
      <dgm:spPr>
        <a:ln w="127000">
          <a:solidFill>
            <a:srgbClr val="7030A0"/>
          </a:solidFill>
        </a:ln>
      </dgm:spPr>
      <dgm:t>
        <a:bodyPr/>
        <a:lstStyle/>
        <a:p>
          <a:endParaRPr lang="en-US" dirty="0"/>
        </a:p>
      </dgm:t>
    </dgm:pt>
    <dgm:pt modelId="{32D35119-4C61-47CB-A5E6-4D9359DDC0AC}">
      <dgm:prSet phldrT="[Text]"/>
      <dgm:spPr>
        <a:solidFill>
          <a:srgbClr val="7030A0"/>
        </a:solidFill>
      </dgm:spPr>
      <dgm:t>
        <a:bodyPr/>
        <a:lstStyle/>
        <a:p>
          <a:r>
            <a:rPr lang="en-US" dirty="0" smtClean="0"/>
            <a:t>7</a:t>
          </a:r>
          <a:endParaRPr lang="en-US" dirty="0"/>
        </a:p>
      </dgm:t>
    </dgm:pt>
    <dgm:pt modelId="{E5DFA2EE-7A8A-4063-8DBF-672947DA2712}" type="sibTrans" cxnId="{8B2A7997-BDBE-40E4-BFB9-BD53BB283D15}">
      <dgm:prSet/>
      <dgm:spPr/>
      <dgm:t>
        <a:bodyPr/>
        <a:lstStyle/>
        <a:p>
          <a:endParaRPr lang="en-US"/>
        </a:p>
      </dgm:t>
    </dgm:pt>
    <dgm:pt modelId="{185DAB39-7A74-4667-8197-D38D1926CFBB}" type="parTrans" cxnId="{8B2A7997-BDBE-40E4-BFB9-BD53BB283D15}">
      <dgm:prSet/>
      <dgm:spPr>
        <a:ln w="127000">
          <a:solidFill>
            <a:srgbClr val="7030A0"/>
          </a:solidFill>
        </a:ln>
      </dgm:spPr>
      <dgm:t>
        <a:bodyPr/>
        <a:lstStyle/>
        <a:p>
          <a:endParaRPr lang="en-US" dirty="0"/>
        </a:p>
      </dgm:t>
    </dgm:pt>
    <dgm:pt modelId="{9C60F88E-DD78-4B10-9BA2-FF7BA9946F98}">
      <dgm:prSet phldrT="[Text]"/>
      <dgm:spPr>
        <a:solidFill>
          <a:srgbClr val="92D050"/>
        </a:solidFill>
      </dgm:spPr>
      <dgm:t>
        <a:bodyPr/>
        <a:lstStyle/>
        <a:p>
          <a:r>
            <a:rPr lang="en-US" dirty="0" smtClean="0"/>
            <a:t>X5</a:t>
          </a:r>
          <a:endParaRPr lang="en-US" dirty="0"/>
        </a:p>
      </dgm:t>
    </dgm:pt>
    <dgm:pt modelId="{D88886B5-8655-4F7F-BEA4-7EB5BFFD46F0}" type="sibTrans" cxnId="{356530E4-98A5-48E6-898D-5A7A6617639C}">
      <dgm:prSet/>
      <dgm:spPr/>
      <dgm:t>
        <a:bodyPr/>
        <a:lstStyle/>
        <a:p>
          <a:endParaRPr lang="en-US"/>
        </a:p>
      </dgm:t>
    </dgm:pt>
    <dgm:pt modelId="{7D58FAEB-6D0F-41E9-941E-C8DDFE83CDB6}" type="parTrans" cxnId="{356530E4-98A5-48E6-898D-5A7A6617639C}">
      <dgm:prSet/>
      <dgm:spPr>
        <a:solidFill>
          <a:schemeClr val="accent1">
            <a:hueOff val="0"/>
            <a:satOff val="0"/>
            <a:lumOff val="0"/>
          </a:schemeClr>
        </a:solidFill>
        <a:ln w="127000">
          <a:solidFill>
            <a:srgbClr val="92D050"/>
          </a:solidFill>
        </a:ln>
      </dgm:spPr>
      <dgm:t>
        <a:bodyPr/>
        <a:lstStyle/>
        <a:p>
          <a:endParaRPr lang="en-US" dirty="0"/>
        </a:p>
      </dgm:t>
    </dgm:pt>
    <dgm:pt modelId="{2AB7B3E5-5F48-4F7F-B0D1-3B712A38AABA}" type="pres">
      <dgm:prSet presAssocID="{A656B3AE-A2D3-4230-8E77-5D60B6582309}" presName="cycle" presStyleCnt="0">
        <dgm:presLayoutVars>
          <dgm:chMax val="1"/>
          <dgm:dir/>
          <dgm:animLvl val="ctr"/>
          <dgm:resizeHandles val="exact"/>
        </dgm:presLayoutVars>
      </dgm:prSet>
      <dgm:spPr/>
      <dgm:t>
        <a:bodyPr/>
        <a:lstStyle/>
        <a:p>
          <a:endParaRPr lang="en-US"/>
        </a:p>
      </dgm:t>
    </dgm:pt>
    <dgm:pt modelId="{8BABF381-5D43-46CD-A586-8F736E13F8C6}" type="pres">
      <dgm:prSet presAssocID="{FEF6B89C-B6BA-4981-8E7D-327B2AE13575}" presName="centerShape" presStyleLbl="node0" presStyleIdx="0" presStyleCnt="1"/>
      <dgm:spPr/>
      <dgm:t>
        <a:bodyPr/>
        <a:lstStyle/>
        <a:p>
          <a:endParaRPr lang="en-US"/>
        </a:p>
      </dgm:t>
    </dgm:pt>
    <dgm:pt modelId="{2AE7CD7A-8305-4218-96C8-45E4D30C44D3}" type="pres">
      <dgm:prSet presAssocID="{5644E7EE-8F31-4274-A8A3-817F706DC486}" presName="Name9" presStyleLbl="parChTrans1D2" presStyleIdx="0" presStyleCnt="16"/>
      <dgm:spPr/>
      <dgm:t>
        <a:bodyPr/>
        <a:lstStyle/>
        <a:p>
          <a:endParaRPr lang="en-US"/>
        </a:p>
      </dgm:t>
    </dgm:pt>
    <dgm:pt modelId="{7DEE75DF-B9BD-4967-81A3-0D784040AFDE}" type="pres">
      <dgm:prSet presAssocID="{5644E7EE-8F31-4274-A8A3-817F706DC486}" presName="connTx" presStyleLbl="parChTrans1D2" presStyleIdx="0" presStyleCnt="16"/>
      <dgm:spPr/>
      <dgm:t>
        <a:bodyPr/>
        <a:lstStyle/>
        <a:p>
          <a:endParaRPr lang="en-US"/>
        </a:p>
      </dgm:t>
    </dgm:pt>
    <dgm:pt modelId="{4545E7F6-22B8-4036-8BDF-0895477C3D28}" type="pres">
      <dgm:prSet presAssocID="{68A6CDFE-F07C-4B1D-96C7-9F3BF167F310}" presName="node" presStyleLbl="node1" presStyleIdx="0" presStyleCnt="16" custScaleX="51005" custScaleY="49498" custRadScaleRad="101030" custRadScaleInc="3041">
        <dgm:presLayoutVars>
          <dgm:bulletEnabled val="1"/>
        </dgm:presLayoutVars>
      </dgm:prSet>
      <dgm:spPr/>
      <dgm:t>
        <a:bodyPr/>
        <a:lstStyle/>
        <a:p>
          <a:endParaRPr lang="en-US"/>
        </a:p>
      </dgm:t>
    </dgm:pt>
    <dgm:pt modelId="{05C9466F-264C-43AB-AA70-F503F202390A}" type="pres">
      <dgm:prSet presAssocID="{4BBCCA6A-665B-48D9-A27B-B3D3851147AA}" presName="Name9" presStyleLbl="parChTrans1D2" presStyleIdx="1" presStyleCnt="16"/>
      <dgm:spPr/>
      <dgm:t>
        <a:bodyPr/>
        <a:lstStyle/>
        <a:p>
          <a:endParaRPr lang="en-US"/>
        </a:p>
      </dgm:t>
    </dgm:pt>
    <dgm:pt modelId="{4D8A829E-129F-4904-AD87-A702925C5479}" type="pres">
      <dgm:prSet presAssocID="{4BBCCA6A-665B-48D9-A27B-B3D3851147AA}" presName="connTx" presStyleLbl="parChTrans1D2" presStyleIdx="1" presStyleCnt="16"/>
      <dgm:spPr/>
      <dgm:t>
        <a:bodyPr/>
        <a:lstStyle/>
        <a:p>
          <a:endParaRPr lang="en-US"/>
        </a:p>
      </dgm:t>
    </dgm:pt>
    <dgm:pt modelId="{73A911AB-6056-4B7B-AF73-CBEF9DF8A5C0}" type="pres">
      <dgm:prSet presAssocID="{06AC674A-2F68-4019-8D47-A4A8133A0851}" presName="node" presStyleLbl="node1" presStyleIdx="1" presStyleCnt="16" custScaleX="51005" custScaleY="49498">
        <dgm:presLayoutVars>
          <dgm:bulletEnabled val="1"/>
        </dgm:presLayoutVars>
      </dgm:prSet>
      <dgm:spPr/>
      <dgm:t>
        <a:bodyPr/>
        <a:lstStyle/>
        <a:p>
          <a:endParaRPr lang="en-US"/>
        </a:p>
      </dgm:t>
    </dgm:pt>
    <dgm:pt modelId="{A3D321EA-76C4-4D5C-81E8-809D5118B7AC}" type="pres">
      <dgm:prSet presAssocID="{2D149FBC-2BF7-4799-9918-05F2FFBDE74B}" presName="Name9" presStyleLbl="parChTrans1D2" presStyleIdx="2" presStyleCnt="16"/>
      <dgm:spPr/>
      <dgm:t>
        <a:bodyPr/>
        <a:lstStyle/>
        <a:p>
          <a:endParaRPr lang="en-US"/>
        </a:p>
      </dgm:t>
    </dgm:pt>
    <dgm:pt modelId="{E306422A-B4FF-400E-9008-6623025FD605}" type="pres">
      <dgm:prSet presAssocID="{2D149FBC-2BF7-4799-9918-05F2FFBDE74B}" presName="connTx" presStyleLbl="parChTrans1D2" presStyleIdx="2" presStyleCnt="16"/>
      <dgm:spPr/>
      <dgm:t>
        <a:bodyPr/>
        <a:lstStyle/>
        <a:p>
          <a:endParaRPr lang="en-US"/>
        </a:p>
      </dgm:t>
    </dgm:pt>
    <dgm:pt modelId="{E2D5C5F2-AD0D-4DA4-893B-A500CAA853CE}" type="pres">
      <dgm:prSet presAssocID="{DAA0A588-947A-43EB-AE81-9FF3F02BBDA7}" presName="node" presStyleLbl="node1" presStyleIdx="2" presStyleCnt="16" custScaleX="51005" custScaleY="49498">
        <dgm:presLayoutVars>
          <dgm:bulletEnabled val="1"/>
        </dgm:presLayoutVars>
      </dgm:prSet>
      <dgm:spPr/>
      <dgm:t>
        <a:bodyPr/>
        <a:lstStyle/>
        <a:p>
          <a:endParaRPr lang="en-US"/>
        </a:p>
      </dgm:t>
    </dgm:pt>
    <dgm:pt modelId="{843DD086-10FD-4D7D-B9FF-1566C5B4BD84}" type="pres">
      <dgm:prSet presAssocID="{185DAB39-7A74-4667-8197-D38D1926CFBB}" presName="Name9" presStyleLbl="parChTrans1D2" presStyleIdx="3" presStyleCnt="16"/>
      <dgm:spPr/>
      <dgm:t>
        <a:bodyPr/>
        <a:lstStyle/>
        <a:p>
          <a:endParaRPr lang="en-US"/>
        </a:p>
      </dgm:t>
    </dgm:pt>
    <dgm:pt modelId="{1FFFFC3D-4B26-42EC-9D2C-D3EE68E11FEB}" type="pres">
      <dgm:prSet presAssocID="{185DAB39-7A74-4667-8197-D38D1926CFBB}" presName="connTx" presStyleLbl="parChTrans1D2" presStyleIdx="3" presStyleCnt="16"/>
      <dgm:spPr/>
      <dgm:t>
        <a:bodyPr/>
        <a:lstStyle/>
        <a:p>
          <a:endParaRPr lang="en-US"/>
        </a:p>
      </dgm:t>
    </dgm:pt>
    <dgm:pt modelId="{6A9D5BA7-BC49-4544-9A68-69950BACBEB5}" type="pres">
      <dgm:prSet presAssocID="{32D35119-4C61-47CB-A5E6-4D9359DDC0AC}" presName="node" presStyleLbl="node1" presStyleIdx="3" presStyleCnt="16" custScaleX="48276" custScaleY="47782">
        <dgm:presLayoutVars>
          <dgm:bulletEnabled val="1"/>
        </dgm:presLayoutVars>
      </dgm:prSet>
      <dgm:spPr/>
      <dgm:t>
        <a:bodyPr/>
        <a:lstStyle/>
        <a:p>
          <a:endParaRPr lang="en-US"/>
        </a:p>
      </dgm:t>
    </dgm:pt>
    <dgm:pt modelId="{95F0D30A-EEF1-462C-906C-32EE7200F7EB}" type="pres">
      <dgm:prSet presAssocID="{E5D60FBC-01B1-48CE-8A2E-EA54C32E67AD}" presName="Name9" presStyleLbl="parChTrans1D2" presStyleIdx="4" presStyleCnt="16"/>
      <dgm:spPr/>
      <dgm:t>
        <a:bodyPr/>
        <a:lstStyle/>
        <a:p>
          <a:endParaRPr lang="en-US"/>
        </a:p>
      </dgm:t>
    </dgm:pt>
    <dgm:pt modelId="{FA297735-083A-477E-A109-35BF84339A69}" type="pres">
      <dgm:prSet presAssocID="{E5D60FBC-01B1-48CE-8A2E-EA54C32E67AD}" presName="connTx" presStyleLbl="parChTrans1D2" presStyleIdx="4" presStyleCnt="16"/>
      <dgm:spPr/>
      <dgm:t>
        <a:bodyPr/>
        <a:lstStyle/>
        <a:p>
          <a:endParaRPr lang="en-US"/>
        </a:p>
      </dgm:t>
    </dgm:pt>
    <dgm:pt modelId="{54A6996B-B3B9-4B5F-913D-DB29A91F3C21}" type="pres">
      <dgm:prSet presAssocID="{97AF8271-E54F-4DFA-B7E3-694AD085FCD1}" presName="node" presStyleLbl="node1" presStyleIdx="4" presStyleCnt="16" custScaleX="48276" custScaleY="47782" custRadScaleRad="99884" custRadScaleInc="-25200">
        <dgm:presLayoutVars>
          <dgm:bulletEnabled val="1"/>
        </dgm:presLayoutVars>
      </dgm:prSet>
      <dgm:spPr/>
      <dgm:t>
        <a:bodyPr/>
        <a:lstStyle/>
        <a:p>
          <a:endParaRPr lang="en-US"/>
        </a:p>
      </dgm:t>
    </dgm:pt>
    <dgm:pt modelId="{5F866774-63DD-45D5-9A5A-F6C52C740B9F}" type="pres">
      <dgm:prSet presAssocID="{86E798A5-3677-45C8-BB98-9E6727D7C062}" presName="Name9" presStyleLbl="parChTrans1D2" presStyleIdx="5" presStyleCnt="16"/>
      <dgm:spPr/>
      <dgm:t>
        <a:bodyPr/>
        <a:lstStyle/>
        <a:p>
          <a:endParaRPr lang="en-US"/>
        </a:p>
      </dgm:t>
    </dgm:pt>
    <dgm:pt modelId="{E5D857C4-8539-4212-B47B-554537297083}" type="pres">
      <dgm:prSet presAssocID="{86E798A5-3677-45C8-BB98-9E6727D7C062}" presName="connTx" presStyleLbl="parChTrans1D2" presStyleIdx="5" presStyleCnt="16"/>
      <dgm:spPr/>
      <dgm:t>
        <a:bodyPr/>
        <a:lstStyle/>
        <a:p>
          <a:endParaRPr lang="en-US"/>
        </a:p>
      </dgm:t>
    </dgm:pt>
    <dgm:pt modelId="{5D8048DB-6262-4925-B05D-B301C8B6EB7C}" type="pres">
      <dgm:prSet presAssocID="{7959CFE4-2AEC-43DF-BF44-6D4166E41ED3}" presName="node" presStyleLbl="node1" presStyleIdx="5" presStyleCnt="16" custScaleX="48276" custScaleY="47782" custRadScaleRad="97991" custRadScaleInc="-23256">
        <dgm:presLayoutVars>
          <dgm:bulletEnabled val="1"/>
        </dgm:presLayoutVars>
      </dgm:prSet>
      <dgm:spPr/>
      <dgm:t>
        <a:bodyPr/>
        <a:lstStyle/>
        <a:p>
          <a:endParaRPr lang="en-US"/>
        </a:p>
      </dgm:t>
    </dgm:pt>
    <dgm:pt modelId="{2E6112CB-543E-49E4-9D07-EF6AA0BD0C38}" type="pres">
      <dgm:prSet presAssocID="{BDFB4478-12E7-44F3-9A97-2CA8E282270B}" presName="Name9" presStyleLbl="parChTrans1D2" presStyleIdx="6" presStyleCnt="16"/>
      <dgm:spPr/>
      <dgm:t>
        <a:bodyPr/>
        <a:lstStyle/>
        <a:p>
          <a:endParaRPr lang="en-US"/>
        </a:p>
      </dgm:t>
    </dgm:pt>
    <dgm:pt modelId="{E115ED95-5446-46CA-9145-FA426ACDCFED}" type="pres">
      <dgm:prSet presAssocID="{BDFB4478-12E7-44F3-9A97-2CA8E282270B}" presName="connTx" presStyleLbl="parChTrans1D2" presStyleIdx="6" presStyleCnt="16"/>
      <dgm:spPr/>
      <dgm:t>
        <a:bodyPr/>
        <a:lstStyle/>
        <a:p>
          <a:endParaRPr lang="en-US"/>
        </a:p>
      </dgm:t>
    </dgm:pt>
    <dgm:pt modelId="{19D5F568-A6B1-4B61-BC87-3AFE6E84DB40}" type="pres">
      <dgm:prSet presAssocID="{AAF0D3C9-D3E2-4B76-8568-2E3D08D94684}" presName="node" presStyleLbl="node1" presStyleIdx="6" presStyleCnt="16" custScaleX="48276" custScaleY="47782" custRadScaleRad="96395" custRadScaleInc="-17569">
        <dgm:presLayoutVars>
          <dgm:bulletEnabled val="1"/>
        </dgm:presLayoutVars>
      </dgm:prSet>
      <dgm:spPr/>
      <dgm:t>
        <a:bodyPr/>
        <a:lstStyle/>
        <a:p>
          <a:endParaRPr lang="en-US"/>
        </a:p>
      </dgm:t>
    </dgm:pt>
    <dgm:pt modelId="{5D0F0672-743A-4325-A41B-5EEFF46F4143}" type="pres">
      <dgm:prSet presAssocID="{2C5E21B5-D0F6-4EC2-9FAA-D2567137FD8F}" presName="Name9" presStyleLbl="parChTrans1D2" presStyleIdx="7" presStyleCnt="16"/>
      <dgm:spPr/>
      <dgm:t>
        <a:bodyPr/>
        <a:lstStyle/>
        <a:p>
          <a:endParaRPr lang="en-US"/>
        </a:p>
      </dgm:t>
    </dgm:pt>
    <dgm:pt modelId="{73E5DE57-6CAD-4472-A3CE-9B0337609A97}" type="pres">
      <dgm:prSet presAssocID="{2C5E21B5-D0F6-4EC2-9FAA-D2567137FD8F}" presName="connTx" presStyleLbl="parChTrans1D2" presStyleIdx="7" presStyleCnt="16"/>
      <dgm:spPr/>
      <dgm:t>
        <a:bodyPr/>
        <a:lstStyle/>
        <a:p>
          <a:endParaRPr lang="en-US"/>
        </a:p>
      </dgm:t>
    </dgm:pt>
    <dgm:pt modelId="{A94CD69B-667A-418C-AD72-4D6C0B6130A7}" type="pres">
      <dgm:prSet presAssocID="{66D708B5-C483-42BC-9F22-4A704D004103}" presName="node" presStyleLbl="node1" presStyleIdx="7" presStyleCnt="16" custScaleX="48276" custScaleY="47782" custRadScaleRad="95359" custRadScaleInc="-8921">
        <dgm:presLayoutVars>
          <dgm:bulletEnabled val="1"/>
        </dgm:presLayoutVars>
      </dgm:prSet>
      <dgm:spPr/>
      <dgm:t>
        <a:bodyPr/>
        <a:lstStyle/>
        <a:p>
          <a:endParaRPr lang="en-US"/>
        </a:p>
      </dgm:t>
    </dgm:pt>
    <dgm:pt modelId="{34BAEF68-BA12-4BFA-B960-66F5AF1401C5}" type="pres">
      <dgm:prSet presAssocID="{BDC85A26-B394-4FD5-BC36-1E1592DC654D}" presName="Name9" presStyleLbl="parChTrans1D2" presStyleIdx="8" presStyleCnt="16"/>
      <dgm:spPr/>
      <dgm:t>
        <a:bodyPr/>
        <a:lstStyle/>
        <a:p>
          <a:endParaRPr lang="en-US"/>
        </a:p>
      </dgm:t>
    </dgm:pt>
    <dgm:pt modelId="{D21DEFD4-1E46-414E-89B3-CD9F301997F1}" type="pres">
      <dgm:prSet presAssocID="{BDC85A26-B394-4FD5-BC36-1E1592DC654D}" presName="connTx" presStyleLbl="parChTrans1D2" presStyleIdx="8" presStyleCnt="16"/>
      <dgm:spPr/>
      <dgm:t>
        <a:bodyPr/>
        <a:lstStyle/>
        <a:p>
          <a:endParaRPr lang="en-US"/>
        </a:p>
      </dgm:t>
    </dgm:pt>
    <dgm:pt modelId="{3F054DF2-F564-44D8-BD1D-B2C111212C25}" type="pres">
      <dgm:prSet presAssocID="{7D633719-2D1A-476D-B38F-CB89D65AEB90}" presName="node" presStyleLbl="node1" presStyleIdx="8" presStyleCnt="16" custScaleX="48276" custScaleY="47782" custRadScaleRad="95060" custRadScaleInc="1277">
        <dgm:presLayoutVars>
          <dgm:bulletEnabled val="1"/>
        </dgm:presLayoutVars>
      </dgm:prSet>
      <dgm:spPr/>
      <dgm:t>
        <a:bodyPr/>
        <a:lstStyle/>
        <a:p>
          <a:endParaRPr lang="en-US"/>
        </a:p>
      </dgm:t>
    </dgm:pt>
    <dgm:pt modelId="{CCBDACA1-6B7D-49EE-A217-E280C9D38B46}" type="pres">
      <dgm:prSet presAssocID="{C69E063D-30E9-4535-B56F-64376AD16EB7}" presName="Name9" presStyleLbl="parChTrans1D2" presStyleIdx="9" presStyleCnt="16"/>
      <dgm:spPr/>
      <dgm:t>
        <a:bodyPr/>
        <a:lstStyle/>
        <a:p>
          <a:endParaRPr lang="en-US"/>
        </a:p>
      </dgm:t>
    </dgm:pt>
    <dgm:pt modelId="{6354BCFF-0DB3-44CC-A040-D73D1D8E49E4}" type="pres">
      <dgm:prSet presAssocID="{C69E063D-30E9-4535-B56F-64376AD16EB7}" presName="connTx" presStyleLbl="parChTrans1D2" presStyleIdx="9" presStyleCnt="16"/>
      <dgm:spPr/>
      <dgm:t>
        <a:bodyPr/>
        <a:lstStyle/>
        <a:p>
          <a:endParaRPr lang="en-US"/>
        </a:p>
      </dgm:t>
    </dgm:pt>
    <dgm:pt modelId="{06765E44-BA39-4823-A66B-AF980043079B}" type="pres">
      <dgm:prSet presAssocID="{44B23B99-5D90-405F-84A8-656B0B57B3B5}" presName="node" presStyleLbl="node1" presStyleIdx="9" presStyleCnt="16" custScaleX="48276" custScaleY="47782" custRadScaleRad="95550" custRadScaleInc="11252">
        <dgm:presLayoutVars>
          <dgm:bulletEnabled val="1"/>
        </dgm:presLayoutVars>
      </dgm:prSet>
      <dgm:spPr/>
      <dgm:t>
        <a:bodyPr/>
        <a:lstStyle/>
        <a:p>
          <a:endParaRPr lang="en-US"/>
        </a:p>
      </dgm:t>
    </dgm:pt>
    <dgm:pt modelId="{62B4B65E-D813-425D-B13B-D1A00607EB85}" type="pres">
      <dgm:prSet presAssocID="{EF3FA13E-9395-486E-9A36-448E531098A6}" presName="Name9" presStyleLbl="parChTrans1D2" presStyleIdx="10" presStyleCnt="16"/>
      <dgm:spPr/>
      <dgm:t>
        <a:bodyPr/>
        <a:lstStyle/>
        <a:p>
          <a:endParaRPr lang="en-US"/>
        </a:p>
      </dgm:t>
    </dgm:pt>
    <dgm:pt modelId="{57F9D1AB-7D88-4F81-B6CF-0D27F6F55798}" type="pres">
      <dgm:prSet presAssocID="{EF3FA13E-9395-486E-9A36-448E531098A6}" presName="connTx" presStyleLbl="parChTrans1D2" presStyleIdx="10" presStyleCnt="16"/>
      <dgm:spPr/>
      <dgm:t>
        <a:bodyPr/>
        <a:lstStyle/>
        <a:p>
          <a:endParaRPr lang="en-US"/>
        </a:p>
      </dgm:t>
    </dgm:pt>
    <dgm:pt modelId="{E64CD4D5-114D-4D08-81DB-A30CDB3AB8D9}" type="pres">
      <dgm:prSet presAssocID="{AD1601EC-D03C-43E1-BB24-BF94B276874C}" presName="node" presStyleLbl="node1" presStyleIdx="10" presStyleCnt="16" custScaleX="48276" custScaleY="47782" custRadScaleRad="96745" custRadScaleInc="19282">
        <dgm:presLayoutVars>
          <dgm:bulletEnabled val="1"/>
        </dgm:presLayoutVars>
      </dgm:prSet>
      <dgm:spPr/>
      <dgm:t>
        <a:bodyPr/>
        <a:lstStyle/>
        <a:p>
          <a:endParaRPr lang="en-US"/>
        </a:p>
      </dgm:t>
    </dgm:pt>
    <dgm:pt modelId="{8D44F301-AC98-47F9-9E28-BE2D566241E0}" type="pres">
      <dgm:prSet presAssocID="{DF3EAE62-552D-4BF9-9E05-A46FEA76F521}" presName="Name9" presStyleLbl="parChTrans1D2" presStyleIdx="11" presStyleCnt="16"/>
      <dgm:spPr/>
      <dgm:t>
        <a:bodyPr/>
        <a:lstStyle/>
        <a:p>
          <a:endParaRPr lang="en-US"/>
        </a:p>
      </dgm:t>
    </dgm:pt>
    <dgm:pt modelId="{96F491DC-A36C-45FF-9900-96A3E2BE1C59}" type="pres">
      <dgm:prSet presAssocID="{DF3EAE62-552D-4BF9-9E05-A46FEA76F521}" presName="connTx" presStyleLbl="parChTrans1D2" presStyleIdx="11" presStyleCnt="16"/>
      <dgm:spPr/>
      <dgm:t>
        <a:bodyPr/>
        <a:lstStyle/>
        <a:p>
          <a:endParaRPr lang="en-US"/>
        </a:p>
      </dgm:t>
    </dgm:pt>
    <dgm:pt modelId="{18ED72F5-F078-4544-8A02-44BE9B88734F}" type="pres">
      <dgm:prSet presAssocID="{453A4A8B-0431-47CB-BB6A-8C6FA02B47A4}" presName="node" presStyleLbl="node1" presStyleIdx="11" presStyleCnt="16" custScaleX="48276" custScaleY="47782" custRadScaleRad="98440" custRadScaleInc="24095">
        <dgm:presLayoutVars>
          <dgm:bulletEnabled val="1"/>
        </dgm:presLayoutVars>
      </dgm:prSet>
      <dgm:spPr/>
      <dgm:t>
        <a:bodyPr/>
        <a:lstStyle/>
        <a:p>
          <a:endParaRPr lang="en-US"/>
        </a:p>
      </dgm:t>
    </dgm:pt>
    <dgm:pt modelId="{49EF25A6-A080-463E-BEA9-0C4D4634FB0C}" type="pres">
      <dgm:prSet presAssocID="{7C5F2700-1B1F-40DE-B842-EAAF36301869}" presName="Name9" presStyleLbl="parChTrans1D2" presStyleIdx="12" presStyleCnt="16"/>
      <dgm:spPr/>
      <dgm:t>
        <a:bodyPr/>
        <a:lstStyle/>
        <a:p>
          <a:endParaRPr lang="en-US"/>
        </a:p>
      </dgm:t>
    </dgm:pt>
    <dgm:pt modelId="{4AA75C83-5B9A-4AE4-B141-D1CAEADBE9E8}" type="pres">
      <dgm:prSet presAssocID="{7C5F2700-1B1F-40DE-B842-EAAF36301869}" presName="connTx" presStyleLbl="parChTrans1D2" presStyleIdx="12" presStyleCnt="16"/>
      <dgm:spPr/>
      <dgm:t>
        <a:bodyPr/>
        <a:lstStyle/>
        <a:p>
          <a:endParaRPr lang="en-US"/>
        </a:p>
      </dgm:t>
    </dgm:pt>
    <dgm:pt modelId="{74C88465-1C77-415E-9882-4190E3712A62}" type="pres">
      <dgm:prSet presAssocID="{33CA34DD-2E84-4818-8A3E-EB326C28953C}" presName="node" presStyleLbl="node1" presStyleIdx="12" presStyleCnt="16" custScaleX="48276" custScaleY="47782" custRadScaleRad="100360" custRadScaleInc="25080">
        <dgm:presLayoutVars>
          <dgm:bulletEnabled val="1"/>
        </dgm:presLayoutVars>
      </dgm:prSet>
      <dgm:spPr/>
      <dgm:t>
        <a:bodyPr/>
        <a:lstStyle/>
        <a:p>
          <a:endParaRPr lang="en-US"/>
        </a:p>
      </dgm:t>
    </dgm:pt>
    <dgm:pt modelId="{33EDBD45-8D9B-41CF-8A6D-D2C9F0B4C092}" type="pres">
      <dgm:prSet presAssocID="{DA91A1AD-6272-4313-AA85-4B150F302F89}" presName="Name9" presStyleLbl="parChTrans1D2" presStyleIdx="13" presStyleCnt="16"/>
      <dgm:spPr/>
      <dgm:t>
        <a:bodyPr/>
        <a:lstStyle/>
        <a:p>
          <a:endParaRPr lang="en-US"/>
        </a:p>
      </dgm:t>
    </dgm:pt>
    <dgm:pt modelId="{0FFBD535-0DEE-4D62-AF21-E2750BD64537}" type="pres">
      <dgm:prSet presAssocID="{DA91A1AD-6272-4313-AA85-4B150F302F89}" presName="connTx" presStyleLbl="parChTrans1D2" presStyleIdx="13" presStyleCnt="16"/>
      <dgm:spPr/>
      <dgm:t>
        <a:bodyPr/>
        <a:lstStyle/>
        <a:p>
          <a:endParaRPr lang="en-US"/>
        </a:p>
      </dgm:t>
    </dgm:pt>
    <dgm:pt modelId="{3CFFAE6F-386F-4D35-A2D0-772219C7A99B}" type="pres">
      <dgm:prSet presAssocID="{06796261-C0D9-463F-AD8B-42498BDE7AD6}" presName="node" presStyleLbl="node1" presStyleIdx="13" presStyleCnt="16" custScaleX="48276" custScaleY="47782" custRadScaleRad="102209" custRadScaleInc="22295">
        <dgm:presLayoutVars>
          <dgm:bulletEnabled val="1"/>
        </dgm:presLayoutVars>
      </dgm:prSet>
      <dgm:spPr/>
      <dgm:t>
        <a:bodyPr/>
        <a:lstStyle/>
        <a:p>
          <a:endParaRPr lang="en-US"/>
        </a:p>
      </dgm:t>
    </dgm:pt>
    <dgm:pt modelId="{E6E9E2DC-CB70-43BE-95EF-25CDF3D62430}" type="pres">
      <dgm:prSet presAssocID="{4D8991E6-FA59-478C-84D2-4F405D566CC6}" presName="Name9" presStyleLbl="parChTrans1D2" presStyleIdx="14" presStyleCnt="16"/>
      <dgm:spPr/>
      <dgm:t>
        <a:bodyPr/>
        <a:lstStyle/>
        <a:p>
          <a:endParaRPr lang="en-US"/>
        </a:p>
      </dgm:t>
    </dgm:pt>
    <dgm:pt modelId="{58E60793-9336-4F6B-B157-4FC0341F2E02}" type="pres">
      <dgm:prSet presAssocID="{4D8991E6-FA59-478C-84D2-4F405D566CC6}" presName="connTx" presStyleLbl="parChTrans1D2" presStyleIdx="14" presStyleCnt="16"/>
      <dgm:spPr/>
      <dgm:t>
        <a:bodyPr/>
        <a:lstStyle/>
        <a:p>
          <a:endParaRPr lang="en-US"/>
        </a:p>
      </dgm:t>
    </dgm:pt>
    <dgm:pt modelId="{5EAB11AE-76FB-49A5-BD00-36C547817EB9}" type="pres">
      <dgm:prSet presAssocID="{D6532C0E-7148-465E-912E-F8BE1D7C920D}" presName="node" presStyleLbl="node1" presStyleIdx="14" presStyleCnt="16" custScaleX="48276" custScaleY="47782" custRadScaleRad="103715" custRadScaleInc="16329">
        <dgm:presLayoutVars>
          <dgm:bulletEnabled val="1"/>
        </dgm:presLayoutVars>
      </dgm:prSet>
      <dgm:spPr/>
      <dgm:t>
        <a:bodyPr/>
        <a:lstStyle/>
        <a:p>
          <a:endParaRPr lang="en-US"/>
        </a:p>
      </dgm:t>
    </dgm:pt>
    <dgm:pt modelId="{A1129E01-66AA-4117-970A-CEEDAA21A078}" type="pres">
      <dgm:prSet presAssocID="{7D58FAEB-6D0F-41E9-941E-C8DDFE83CDB6}" presName="Name9" presStyleLbl="parChTrans1D2" presStyleIdx="15" presStyleCnt="16"/>
      <dgm:spPr/>
      <dgm:t>
        <a:bodyPr/>
        <a:lstStyle/>
        <a:p>
          <a:endParaRPr lang="en-US"/>
        </a:p>
      </dgm:t>
    </dgm:pt>
    <dgm:pt modelId="{A5E35EB9-3547-4671-85AE-C3A42AA0AB45}" type="pres">
      <dgm:prSet presAssocID="{7D58FAEB-6D0F-41E9-941E-C8DDFE83CDB6}" presName="connTx" presStyleLbl="parChTrans1D2" presStyleIdx="15" presStyleCnt="16"/>
      <dgm:spPr/>
      <dgm:t>
        <a:bodyPr/>
        <a:lstStyle/>
        <a:p>
          <a:endParaRPr lang="en-US"/>
        </a:p>
      </dgm:t>
    </dgm:pt>
    <dgm:pt modelId="{FE73A4C8-878A-4849-8AD7-BA9E6DD13BE0}" type="pres">
      <dgm:prSet presAssocID="{9C60F88E-DD78-4B10-9BA2-FF7BA9946F98}" presName="node" presStyleLbl="node1" presStyleIdx="15" presStyleCnt="16" custScaleX="51005" custScaleY="49498" custRadScaleRad="100755" custRadScaleInc="2401">
        <dgm:presLayoutVars>
          <dgm:bulletEnabled val="1"/>
        </dgm:presLayoutVars>
      </dgm:prSet>
      <dgm:spPr/>
      <dgm:t>
        <a:bodyPr/>
        <a:lstStyle/>
        <a:p>
          <a:endParaRPr lang="en-US"/>
        </a:p>
      </dgm:t>
    </dgm:pt>
  </dgm:ptLst>
  <dgm:cxnLst>
    <dgm:cxn modelId="{8B2A7997-BDBE-40E4-BFB9-BD53BB283D15}" srcId="{FEF6B89C-B6BA-4981-8E7D-327B2AE13575}" destId="{32D35119-4C61-47CB-A5E6-4D9359DDC0AC}" srcOrd="3" destOrd="0" parTransId="{185DAB39-7A74-4667-8197-D38D1926CFBB}" sibTransId="{E5DFA2EE-7A8A-4063-8DBF-672947DA2712}"/>
    <dgm:cxn modelId="{5BE1A606-3A98-4F26-A3EE-D0A23DB41020}" type="presOf" srcId="{5644E7EE-8F31-4274-A8A3-817F706DC486}" destId="{2AE7CD7A-8305-4218-96C8-45E4D30C44D3}" srcOrd="0" destOrd="0" presId="urn:microsoft.com/office/officeart/2005/8/layout/radial1"/>
    <dgm:cxn modelId="{1F25E354-F5D2-4058-856B-B1999D062103}" srcId="{FEF6B89C-B6BA-4981-8E7D-327B2AE13575}" destId="{68A6CDFE-F07C-4B1D-96C7-9F3BF167F310}" srcOrd="0" destOrd="0" parTransId="{5644E7EE-8F31-4274-A8A3-817F706DC486}" sibTransId="{1050A8B8-045E-4F03-84FC-E5B3F2F8B403}"/>
    <dgm:cxn modelId="{FC9ADEAC-BF4C-4C0E-8AEA-BEB412D53044}" srcId="{FEF6B89C-B6BA-4981-8E7D-327B2AE13575}" destId="{7959CFE4-2AEC-43DF-BF44-6D4166E41ED3}" srcOrd="5" destOrd="0" parTransId="{86E798A5-3677-45C8-BB98-9E6727D7C062}" sibTransId="{DEA9C0B4-A0AB-499C-AF81-BAAAD0E30515}"/>
    <dgm:cxn modelId="{FD53E02D-ACFF-4229-AED7-3CDE86516954}" srcId="{FEF6B89C-B6BA-4981-8E7D-327B2AE13575}" destId="{66D708B5-C483-42BC-9F22-4A704D004103}" srcOrd="7" destOrd="0" parTransId="{2C5E21B5-D0F6-4EC2-9FAA-D2567137FD8F}" sibTransId="{F0FE4C09-3342-4272-827E-D6E332DBE8C5}"/>
    <dgm:cxn modelId="{8BD5A516-7560-48C6-A3A5-BD435330660F}" type="presOf" srcId="{7D58FAEB-6D0F-41E9-941E-C8DDFE83CDB6}" destId="{A5E35EB9-3547-4671-85AE-C3A42AA0AB45}" srcOrd="1" destOrd="0" presId="urn:microsoft.com/office/officeart/2005/8/layout/radial1"/>
    <dgm:cxn modelId="{4009D4DF-3D78-44F8-8B81-9DCC4A784191}" type="presOf" srcId="{2C5E21B5-D0F6-4EC2-9FAA-D2567137FD8F}" destId="{5D0F0672-743A-4325-A41B-5EEFF46F4143}" srcOrd="0" destOrd="0" presId="urn:microsoft.com/office/officeart/2005/8/layout/radial1"/>
    <dgm:cxn modelId="{02347C38-6DBD-41AE-9E7E-DC3319BBEEA1}" type="presOf" srcId="{68A6CDFE-F07C-4B1D-96C7-9F3BF167F310}" destId="{4545E7F6-22B8-4036-8BDF-0895477C3D28}" srcOrd="0" destOrd="0" presId="urn:microsoft.com/office/officeart/2005/8/layout/radial1"/>
    <dgm:cxn modelId="{BB6775C4-9412-41A8-823D-A7356CD3716B}" type="presOf" srcId="{185DAB39-7A74-4667-8197-D38D1926CFBB}" destId="{1FFFFC3D-4B26-42EC-9D2C-D3EE68E11FEB}" srcOrd="1" destOrd="0" presId="urn:microsoft.com/office/officeart/2005/8/layout/radial1"/>
    <dgm:cxn modelId="{C16F7F8B-9E73-44D4-B8F6-1ABAB31538BF}" srcId="{FEF6B89C-B6BA-4981-8E7D-327B2AE13575}" destId="{AD1601EC-D03C-43E1-BB24-BF94B276874C}" srcOrd="10" destOrd="0" parTransId="{EF3FA13E-9395-486E-9A36-448E531098A6}" sibTransId="{92C10F14-0623-4728-A335-D2E9BF5244AD}"/>
    <dgm:cxn modelId="{E6A829E5-75FF-4177-837B-9A7CCBBA4E6D}" type="presOf" srcId="{AD1601EC-D03C-43E1-BB24-BF94B276874C}" destId="{E64CD4D5-114D-4D08-81DB-A30CDB3AB8D9}" srcOrd="0" destOrd="0" presId="urn:microsoft.com/office/officeart/2005/8/layout/radial1"/>
    <dgm:cxn modelId="{BFC5388F-CE52-49C3-A81F-0E8DD5288CA4}" type="presOf" srcId="{7C5F2700-1B1F-40DE-B842-EAAF36301869}" destId="{4AA75C83-5B9A-4AE4-B141-D1CAEADBE9E8}" srcOrd="1" destOrd="0" presId="urn:microsoft.com/office/officeart/2005/8/layout/radial1"/>
    <dgm:cxn modelId="{2E3693C1-4238-4B7C-A75C-A3BCA196F679}" type="presOf" srcId="{86E798A5-3677-45C8-BB98-9E6727D7C062}" destId="{E5D857C4-8539-4212-B47B-554537297083}" srcOrd="1" destOrd="0" presId="urn:microsoft.com/office/officeart/2005/8/layout/radial1"/>
    <dgm:cxn modelId="{371A2DA4-FCF6-4048-BF97-8392E62F55BD}" type="presOf" srcId="{EF3FA13E-9395-486E-9A36-448E531098A6}" destId="{62B4B65E-D813-425D-B13B-D1A00607EB85}" srcOrd="0" destOrd="0" presId="urn:microsoft.com/office/officeart/2005/8/layout/radial1"/>
    <dgm:cxn modelId="{00C48E85-B081-4716-B4EF-E0ACF0641C3F}" type="presOf" srcId="{44B23B99-5D90-405F-84A8-656B0B57B3B5}" destId="{06765E44-BA39-4823-A66B-AF980043079B}" srcOrd="0" destOrd="0" presId="urn:microsoft.com/office/officeart/2005/8/layout/radial1"/>
    <dgm:cxn modelId="{B1F5FFE6-B58F-436E-BFC2-EEC881835793}" type="presOf" srcId="{2D149FBC-2BF7-4799-9918-05F2FFBDE74B}" destId="{E306422A-B4FF-400E-9008-6623025FD605}" srcOrd="1" destOrd="0" presId="urn:microsoft.com/office/officeart/2005/8/layout/radial1"/>
    <dgm:cxn modelId="{7C95A9C6-EE91-444F-AA0F-7598234E0400}" type="presOf" srcId="{33CA34DD-2E84-4818-8A3E-EB326C28953C}" destId="{74C88465-1C77-415E-9882-4190E3712A62}" srcOrd="0" destOrd="0" presId="urn:microsoft.com/office/officeart/2005/8/layout/radial1"/>
    <dgm:cxn modelId="{1A2CFCC2-8EAA-48A4-8505-9C6733559FEB}" type="presOf" srcId="{DF3EAE62-552D-4BF9-9E05-A46FEA76F521}" destId="{96F491DC-A36C-45FF-9900-96A3E2BE1C59}" srcOrd="1" destOrd="0" presId="urn:microsoft.com/office/officeart/2005/8/layout/radial1"/>
    <dgm:cxn modelId="{294773CE-C354-440E-A2B4-682A91B086DE}" type="presOf" srcId="{5644E7EE-8F31-4274-A8A3-817F706DC486}" destId="{7DEE75DF-B9BD-4967-81A3-0D784040AFDE}" srcOrd="1" destOrd="0" presId="urn:microsoft.com/office/officeart/2005/8/layout/radial1"/>
    <dgm:cxn modelId="{DA882EC8-45A8-4585-AFDF-8F2F3571F591}" srcId="{FEF6B89C-B6BA-4981-8E7D-327B2AE13575}" destId="{D6532C0E-7148-465E-912E-F8BE1D7C920D}" srcOrd="14" destOrd="0" parTransId="{4D8991E6-FA59-478C-84D2-4F405D566CC6}" sibTransId="{A1B9D2F4-780E-40A1-8555-BA3218F07DF3}"/>
    <dgm:cxn modelId="{3850E9CF-961C-49AA-9FBC-03216C662F40}" type="presOf" srcId="{BDFB4478-12E7-44F3-9A97-2CA8E282270B}" destId="{2E6112CB-543E-49E4-9D07-EF6AA0BD0C38}" srcOrd="0" destOrd="0" presId="urn:microsoft.com/office/officeart/2005/8/layout/radial1"/>
    <dgm:cxn modelId="{B5979632-3E79-4AB6-BBBC-45681D263E90}" type="presOf" srcId="{DAA0A588-947A-43EB-AE81-9FF3F02BBDA7}" destId="{E2D5C5F2-AD0D-4DA4-893B-A500CAA853CE}" srcOrd="0" destOrd="0" presId="urn:microsoft.com/office/officeart/2005/8/layout/radial1"/>
    <dgm:cxn modelId="{2223047E-4E73-4A30-8D45-2BEB9C4386CC}" type="presOf" srcId="{97AF8271-E54F-4DFA-B7E3-694AD085FCD1}" destId="{54A6996B-B3B9-4B5F-913D-DB29A91F3C21}" srcOrd="0" destOrd="0" presId="urn:microsoft.com/office/officeart/2005/8/layout/radial1"/>
    <dgm:cxn modelId="{6B0DFAEA-5DD6-4FEA-A7EC-E526FE4FD068}" type="presOf" srcId="{4BBCCA6A-665B-48D9-A27B-B3D3851147AA}" destId="{4D8A829E-129F-4904-AD87-A702925C5479}" srcOrd="1" destOrd="0" presId="urn:microsoft.com/office/officeart/2005/8/layout/radial1"/>
    <dgm:cxn modelId="{AE5DD7FB-3D49-4AA3-BDB5-EEB9742095D5}" type="presOf" srcId="{7D58FAEB-6D0F-41E9-941E-C8DDFE83CDB6}" destId="{A1129E01-66AA-4117-970A-CEEDAA21A078}" srcOrd="0" destOrd="0" presId="urn:microsoft.com/office/officeart/2005/8/layout/radial1"/>
    <dgm:cxn modelId="{CB9A40F0-2592-492E-9ADD-8B628E3D06D7}" type="presOf" srcId="{D6532C0E-7148-465E-912E-F8BE1D7C920D}" destId="{5EAB11AE-76FB-49A5-BD00-36C547817EB9}" srcOrd="0" destOrd="0" presId="urn:microsoft.com/office/officeart/2005/8/layout/radial1"/>
    <dgm:cxn modelId="{1F6F2C2A-498C-4F01-AA7A-2EE0B49087D1}" type="presOf" srcId="{BDC85A26-B394-4FD5-BC36-1E1592DC654D}" destId="{D21DEFD4-1E46-414E-89B3-CD9F301997F1}" srcOrd="1" destOrd="0" presId="urn:microsoft.com/office/officeart/2005/8/layout/radial1"/>
    <dgm:cxn modelId="{2FC610CE-B4B0-4116-B007-07893524B649}" type="presOf" srcId="{7959CFE4-2AEC-43DF-BF44-6D4166E41ED3}" destId="{5D8048DB-6262-4925-B05D-B301C8B6EB7C}" srcOrd="0" destOrd="0" presId="urn:microsoft.com/office/officeart/2005/8/layout/radial1"/>
    <dgm:cxn modelId="{DFEBF878-4985-420D-A073-39DD5881E99F}" type="presOf" srcId="{AAF0D3C9-D3E2-4B76-8568-2E3D08D94684}" destId="{19D5F568-A6B1-4B61-BC87-3AFE6E84DB40}" srcOrd="0" destOrd="0" presId="urn:microsoft.com/office/officeart/2005/8/layout/radial1"/>
    <dgm:cxn modelId="{B2CF42CA-9F28-4D82-ABF1-772247F0A419}" type="presOf" srcId="{185DAB39-7A74-4667-8197-D38D1926CFBB}" destId="{843DD086-10FD-4D7D-B9FF-1566C5B4BD84}" srcOrd="0" destOrd="0" presId="urn:microsoft.com/office/officeart/2005/8/layout/radial1"/>
    <dgm:cxn modelId="{F2A76A9E-3C4D-4952-A1E5-62A51736D390}" type="presOf" srcId="{7D633719-2D1A-476D-B38F-CB89D65AEB90}" destId="{3F054DF2-F564-44D8-BD1D-B2C111212C25}" srcOrd="0" destOrd="0" presId="urn:microsoft.com/office/officeart/2005/8/layout/radial1"/>
    <dgm:cxn modelId="{11171F9B-29B0-46CE-A31D-8D94CA27CCA9}" srcId="{FEF6B89C-B6BA-4981-8E7D-327B2AE13575}" destId="{97AF8271-E54F-4DFA-B7E3-694AD085FCD1}" srcOrd="4" destOrd="0" parTransId="{E5D60FBC-01B1-48CE-8A2E-EA54C32E67AD}" sibTransId="{B431B413-9719-488A-9655-4C5E0A50AA7E}"/>
    <dgm:cxn modelId="{1A701822-38B9-4BDE-B63F-204F597C5955}" type="presOf" srcId="{453A4A8B-0431-47CB-BB6A-8C6FA02B47A4}" destId="{18ED72F5-F078-4544-8A02-44BE9B88734F}" srcOrd="0" destOrd="0" presId="urn:microsoft.com/office/officeart/2005/8/layout/radial1"/>
    <dgm:cxn modelId="{7A77169A-844A-4D66-9056-A6F5B9DE5FA3}" srcId="{FEF6B89C-B6BA-4981-8E7D-327B2AE13575}" destId="{453A4A8B-0431-47CB-BB6A-8C6FA02B47A4}" srcOrd="11" destOrd="0" parTransId="{DF3EAE62-552D-4BF9-9E05-A46FEA76F521}" sibTransId="{9B701A27-301C-405F-AB85-0C8779FC9DA9}"/>
    <dgm:cxn modelId="{0062F589-9F3B-429D-B03E-498A4364A402}" type="presOf" srcId="{32D35119-4C61-47CB-A5E6-4D9359DDC0AC}" destId="{6A9D5BA7-BC49-4544-9A68-69950BACBEB5}" srcOrd="0" destOrd="0" presId="urn:microsoft.com/office/officeart/2005/8/layout/radial1"/>
    <dgm:cxn modelId="{422B10AB-527B-440D-BBF1-8EECF38014EA}" type="presOf" srcId="{2D149FBC-2BF7-4799-9918-05F2FFBDE74B}" destId="{A3D321EA-76C4-4D5C-81E8-809D5118B7AC}" srcOrd="0" destOrd="0" presId="urn:microsoft.com/office/officeart/2005/8/layout/radial1"/>
    <dgm:cxn modelId="{EBD09A95-EA8D-43F5-B35E-C314EAE61ADB}" srcId="{A656B3AE-A2D3-4230-8E77-5D60B6582309}" destId="{FEF6B89C-B6BA-4981-8E7D-327B2AE13575}" srcOrd="0" destOrd="0" parTransId="{0EEB7BA0-A218-4AE7-82F8-B3DD90937CA6}" sibTransId="{C019FFCE-613F-45C5-B4B3-F107F5805356}"/>
    <dgm:cxn modelId="{E67C40F9-C865-4C74-A36E-312A98DB92BE}" type="presOf" srcId="{2C5E21B5-D0F6-4EC2-9FAA-D2567137FD8F}" destId="{73E5DE57-6CAD-4472-A3CE-9B0337609A97}" srcOrd="1" destOrd="0" presId="urn:microsoft.com/office/officeart/2005/8/layout/radial1"/>
    <dgm:cxn modelId="{05C88AAC-15D4-4890-AA3F-69C79AC30954}" type="presOf" srcId="{E5D60FBC-01B1-48CE-8A2E-EA54C32E67AD}" destId="{FA297735-083A-477E-A109-35BF84339A69}" srcOrd="1" destOrd="0" presId="urn:microsoft.com/office/officeart/2005/8/layout/radial1"/>
    <dgm:cxn modelId="{06E2D8B0-FC03-476F-9B76-A315A4626B66}" type="presOf" srcId="{DF3EAE62-552D-4BF9-9E05-A46FEA76F521}" destId="{8D44F301-AC98-47F9-9E28-BE2D566241E0}" srcOrd="0" destOrd="0" presId="urn:microsoft.com/office/officeart/2005/8/layout/radial1"/>
    <dgm:cxn modelId="{1AA8F758-8DD7-460B-A93A-A24DE824E717}" srcId="{FEF6B89C-B6BA-4981-8E7D-327B2AE13575}" destId="{06AC674A-2F68-4019-8D47-A4A8133A0851}" srcOrd="1" destOrd="0" parTransId="{4BBCCA6A-665B-48D9-A27B-B3D3851147AA}" sibTransId="{411453FE-1F4A-4816-919D-77CFDE5BE0B6}"/>
    <dgm:cxn modelId="{EA63532D-F487-4EA4-9F97-483153F72596}" srcId="{FEF6B89C-B6BA-4981-8E7D-327B2AE13575}" destId="{AAF0D3C9-D3E2-4B76-8568-2E3D08D94684}" srcOrd="6" destOrd="0" parTransId="{BDFB4478-12E7-44F3-9A97-2CA8E282270B}" sibTransId="{46675B18-0B8B-4B53-8DBF-736B7D4F1F57}"/>
    <dgm:cxn modelId="{3F374FDF-8A50-4861-BE13-247B5C8199EC}" type="presOf" srcId="{E5D60FBC-01B1-48CE-8A2E-EA54C32E67AD}" destId="{95F0D30A-EEF1-462C-906C-32EE7200F7EB}" srcOrd="0" destOrd="0" presId="urn:microsoft.com/office/officeart/2005/8/layout/radial1"/>
    <dgm:cxn modelId="{356540B6-2DAD-4D1C-95D4-795B08370D51}" type="presOf" srcId="{BDC85A26-B394-4FD5-BC36-1E1592DC654D}" destId="{34BAEF68-BA12-4BFA-B960-66F5AF1401C5}" srcOrd="0" destOrd="0" presId="urn:microsoft.com/office/officeart/2005/8/layout/radial1"/>
    <dgm:cxn modelId="{A0463E1F-5BDD-4A1A-A4D4-321A0CB126B4}" type="presOf" srcId="{DA91A1AD-6272-4313-AA85-4B150F302F89}" destId="{0FFBD535-0DEE-4D62-AF21-E2750BD64537}" srcOrd="1" destOrd="0" presId="urn:microsoft.com/office/officeart/2005/8/layout/radial1"/>
    <dgm:cxn modelId="{EA893E3E-F455-46E5-973A-4E302B8BF7EF}" type="presOf" srcId="{FEF6B89C-B6BA-4981-8E7D-327B2AE13575}" destId="{8BABF381-5D43-46CD-A586-8F736E13F8C6}" srcOrd="0" destOrd="0" presId="urn:microsoft.com/office/officeart/2005/8/layout/radial1"/>
    <dgm:cxn modelId="{AFF63786-18B2-4790-982F-D4741AB5B14E}" type="presOf" srcId="{4BBCCA6A-665B-48D9-A27B-B3D3851147AA}" destId="{05C9466F-264C-43AB-AA70-F503F202390A}" srcOrd="0" destOrd="0" presId="urn:microsoft.com/office/officeart/2005/8/layout/radial1"/>
    <dgm:cxn modelId="{5AEB24E1-32B7-495F-B9CB-A3BB87898DD8}" type="presOf" srcId="{C69E063D-30E9-4535-B56F-64376AD16EB7}" destId="{CCBDACA1-6B7D-49EE-A217-E280C9D38B46}" srcOrd="0" destOrd="0" presId="urn:microsoft.com/office/officeart/2005/8/layout/radial1"/>
    <dgm:cxn modelId="{82B7A28E-4215-4DBB-82A6-ECAE85C281AC}" srcId="{FEF6B89C-B6BA-4981-8E7D-327B2AE13575}" destId="{DAA0A588-947A-43EB-AE81-9FF3F02BBDA7}" srcOrd="2" destOrd="0" parTransId="{2D149FBC-2BF7-4799-9918-05F2FFBDE74B}" sibTransId="{18121055-9D29-401E-A697-49783B1B2636}"/>
    <dgm:cxn modelId="{88E5BAC7-C64C-444D-9639-B1465993D4E2}" type="presOf" srcId="{06AC674A-2F68-4019-8D47-A4A8133A0851}" destId="{73A911AB-6056-4B7B-AF73-CBEF9DF8A5C0}" srcOrd="0" destOrd="0" presId="urn:microsoft.com/office/officeart/2005/8/layout/radial1"/>
    <dgm:cxn modelId="{61521BA1-C2D9-49A9-9F7E-BFFEC8E01824}" srcId="{FEF6B89C-B6BA-4981-8E7D-327B2AE13575}" destId="{33CA34DD-2E84-4818-8A3E-EB326C28953C}" srcOrd="12" destOrd="0" parTransId="{7C5F2700-1B1F-40DE-B842-EAAF36301869}" sibTransId="{7B6423C3-8835-4EFD-AE5A-87DDF058A8A8}"/>
    <dgm:cxn modelId="{EA93C125-9025-47FF-B393-86D0F6FCB58A}" type="presOf" srcId="{9C60F88E-DD78-4B10-9BA2-FF7BA9946F98}" destId="{FE73A4C8-878A-4849-8AD7-BA9E6DD13BE0}" srcOrd="0" destOrd="0" presId="urn:microsoft.com/office/officeart/2005/8/layout/radial1"/>
    <dgm:cxn modelId="{FBC93780-9262-4D77-A899-252083B9D6C4}" srcId="{FEF6B89C-B6BA-4981-8E7D-327B2AE13575}" destId="{7D633719-2D1A-476D-B38F-CB89D65AEB90}" srcOrd="8" destOrd="0" parTransId="{BDC85A26-B394-4FD5-BC36-1E1592DC654D}" sibTransId="{7060A9FD-0176-435C-B5A8-48CA4AE80402}"/>
    <dgm:cxn modelId="{75BB6E19-D0EB-460F-B12E-62A8F71DEDE4}" type="presOf" srcId="{DA91A1AD-6272-4313-AA85-4B150F302F89}" destId="{33EDBD45-8D9B-41CF-8A6D-D2C9F0B4C092}" srcOrd="0" destOrd="0" presId="urn:microsoft.com/office/officeart/2005/8/layout/radial1"/>
    <dgm:cxn modelId="{0FC24708-FD08-4FDA-84F8-07F115D9CDB6}" type="presOf" srcId="{BDFB4478-12E7-44F3-9A97-2CA8E282270B}" destId="{E115ED95-5446-46CA-9145-FA426ACDCFED}" srcOrd="1" destOrd="0" presId="urn:microsoft.com/office/officeart/2005/8/layout/radial1"/>
    <dgm:cxn modelId="{6D8A06C0-AFC2-4A4B-84AE-B9136EF788A2}" type="presOf" srcId="{EF3FA13E-9395-486E-9A36-448E531098A6}" destId="{57F9D1AB-7D88-4F81-B6CF-0D27F6F55798}" srcOrd="1" destOrd="0" presId="urn:microsoft.com/office/officeart/2005/8/layout/radial1"/>
    <dgm:cxn modelId="{EB5A85CE-738C-4CD8-8905-924A04E9037D}" type="presOf" srcId="{86E798A5-3677-45C8-BB98-9E6727D7C062}" destId="{5F866774-63DD-45D5-9A5A-F6C52C740B9F}" srcOrd="0" destOrd="0" presId="urn:microsoft.com/office/officeart/2005/8/layout/radial1"/>
    <dgm:cxn modelId="{6E54FBBF-F8DF-4E5A-AD23-1D152C1B4F19}" type="presOf" srcId="{A656B3AE-A2D3-4230-8E77-5D60B6582309}" destId="{2AB7B3E5-5F48-4F7F-B0D1-3B712A38AABA}" srcOrd="0" destOrd="0" presId="urn:microsoft.com/office/officeart/2005/8/layout/radial1"/>
    <dgm:cxn modelId="{2CE8EEAC-8EA2-46F9-BBC8-795C35D45AB3}" srcId="{FEF6B89C-B6BA-4981-8E7D-327B2AE13575}" destId="{44B23B99-5D90-405F-84A8-656B0B57B3B5}" srcOrd="9" destOrd="0" parTransId="{C69E063D-30E9-4535-B56F-64376AD16EB7}" sibTransId="{B2F1FA1D-7B6D-45E0-BD28-8A93A15D7B02}"/>
    <dgm:cxn modelId="{AC2E95E0-D382-4660-B25F-DC4B406A3A50}" srcId="{FEF6B89C-B6BA-4981-8E7D-327B2AE13575}" destId="{06796261-C0D9-463F-AD8B-42498BDE7AD6}" srcOrd="13" destOrd="0" parTransId="{DA91A1AD-6272-4313-AA85-4B150F302F89}" sibTransId="{DA656EA3-7628-44BD-9976-8B9D042E73BA}"/>
    <dgm:cxn modelId="{0C8FAE33-C15D-4A41-8BA6-2F1770D0C1A0}" type="presOf" srcId="{4D8991E6-FA59-478C-84D2-4F405D566CC6}" destId="{58E60793-9336-4F6B-B157-4FC0341F2E02}" srcOrd="1" destOrd="0" presId="urn:microsoft.com/office/officeart/2005/8/layout/radial1"/>
    <dgm:cxn modelId="{B089D9DA-B654-4F8E-BD77-EBFB472D58FF}" type="presOf" srcId="{4D8991E6-FA59-478C-84D2-4F405D566CC6}" destId="{E6E9E2DC-CB70-43BE-95EF-25CDF3D62430}" srcOrd="0" destOrd="0" presId="urn:microsoft.com/office/officeart/2005/8/layout/radial1"/>
    <dgm:cxn modelId="{E6B33615-DEA7-4E81-8DEE-2FEB7516A144}" srcId="{A656B3AE-A2D3-4230-8E77-5D60B6582309}" destId="{02FF9632-39C4-42A5-9FA9-7CD4CD154736}" srcOrd="1" destOrd="0" parTransId="{86C04757-AE5A-4D58-B714-A2633BC6440D}" sibTransId="{B263BAC9-FC89-45BE-B9D6-BC2BF2946FE5}"/>
    <dgm:cxn modelId="{356530E4-98A5-48E6-898D-5A7A6617639C}" srcId="{FEF6B89C-B6BA-4981-8E7D-327B2AE13575}" destId="{9C60F88E-DD78-4B10-9BA2-FF7BA9946F98}" srcOrd="15" destOrd="0" parTransId="{7D58FAEB-6D0F-41E9-941E-C8DDFE83CDB6}" sibTransId="{D88886B5-8655-4F7F-BEA4-7EB5BFFD46F0}"/>
    <dgm:cxn modelId="{3B7E8020-7D18-41BF-BB5F-637E58FACA93}" type="presOf" srcId="{7C5F2700-1B1F-40DE-B842-EAAF36301869}" destId="{49EF25A6-A080-463E-BEA9-0C4D4634FB0C}" srcOrd="0" destOrd="0" presId="urn:microsoft.com/office/officeart/2005/8/layout/radial1"/>
    <dgm:cxn modelId="{26875E8E-953C-411D-A6A5-ACE8C93F4C7A}" type="presOf" srcId="{C69E063D-30E9-4535-B56F-64376AD16EB7}" destId="{6354BCFF-0DB3-44CC-A040-D73D1D8E49E4}" srcOrd="1" destOrd="0" presId="urn:microsoft.com/office/officeart/2005/8/layout/radial1"/>
    <dgm:cxn modelId="{A9331ED2-3F31-4CA1-B449-038CA3A07E78}" type="presOf" srcId="{66D708B5-C483-42BC-9F22-4A704D004103}" destId="{A94CD69B-667A-418C-AD72-4D6C0B6130A7}" srcOrd="0" destOrd="0" presId="urn:microsoft.com/office/officeart/2005/8/layout/radial1"/>
    <dgm:cxn modelId="{8F4D3B9D-1FFF-4897-85C9-E9D136EC5E4E}" type="presOf" srcId="{06796261-C0D9-463F-AD8B-42498BDE7AD6}" destId="{3CFFAE6F-386F-4D35-A2D0-772219C7A99B}" srcOrd="0" destOrd="0" presId="urn:microsoft.com/office/officeart/2005/8/layout/radial1"/>
    <dgm:cxn modelId="{A58B41FC-10E7-47BF-9C35-AF6B676ABAD4}" type="presParOf" srcId="{2AB7B3E5-5F48-4F7F-B0D1-3B712A38AABA}" destId="{8BABF381-5D43-46CD-A586-8F736E13F8C6}" srcOrd="0" destOrd="0" presId="urn:microsoft.com/office/officeart/2005/8/layout/radial1"/>
    <dgm:cxn modelId="{87DF482B-6873-4F1A-B07B-847CF330A1DF}" type="presParOf" srcId="{2AB7B3E5-5F48-4F7F-B0D1-3B712A38AABA}" destId="{2AE7CD7A-8305-4218-96C8-45E4D30C44D3}" srcOrd="1" destOrd="0" presId="urn:microsoft.com/office/officeart/2005/8/layout/radial1"/>
    <dgm:cxn modelId="{EB10EEBD-388E-4319-BA63-7CB2A1BDC3D2}" type="presParOf" srcId="{2AE7CD7A-8305-4218-96C8-45E4D30C44D3}" destId="{7DEE75DF-B9BD-4967-81A3-0D784040AFDE}" srcOrd="0" destOrd="0" presId="urn:microsoft.com/office/officeart/2005/8/layout/radial1"/>
    <dgm:cxn modelId="{29A42E66-E07C-4CCB-AC43-2578279D3339}" type="presParOf" srcId="{2AB7B3E5-5F48-4F7F-B0D1-3B712A38AABA}" destId="{4545E7F6-22B8-4036-8BDF-0895477C3D28}" srcOrd="2" destOrd="0" presId="urn:microsoft.com/office/officeart/2005/8/layout/radial1"/>
    <dgm:cxn modelId="{F73F569E-2AE2-4588-A2DB-B7D519778969}" type="presParOf" srcId="{2AB7B3E5-5F48-4F7F-B0D1-3B712A38AABA}" destId="{05C9466F-264C-43AB-AA70-F503F202390A}" srcOrd="3" destOrd="0" presId="urn:microsoft.com/office/officeart/2005/8/layout/radial1"/>
    <dgm:cxn modelId="{4CE9327D-DFD7-4E78-BC07-981184DC6ABD}" type="presParOf" srcId="{05C9466F-264C-43AB-AA70-F503F202390A}" destId="{4D8A829E-129F-4904-AD87-A702925C5479}" srcOrd="0" destOrd="0" presId="urn:microsoft.com/office/officeart/2005/8/layout/radial1"/>
    <dgm:cxn modelId="{B6DFAC2C-71F6-4880-8AA7-1E8409F41923}" type="presParOf" srcId="{2AB7B3E5-5F48-4F7F-B0D1-3B712A38AABA}" destId="{73A911AB-6056-4B7B-AF73-CBEF9DF8A5C0}" srcOrd="4" destOrd="0" presId="urn:microsoft.com/office/officeart/2005/8/layout/radial1"/>
    <dgm:cxn modelId="{A655698D-DCA4-4130-A75A-5E59AF08E6AD}" type="presParOf" srcId="{2AB7B3E5-5F48-4F7F-B0D1-3B712A38AABA}" destId="{A3D321EA-76C4-4D5C-81E8-809D5118B7AC}" srcOrd="5" destOrd="0" presId="urn:microsoft.com/office/officeart/2005/8/layout/radial1"/>
    <dgm:cxn modelId="{72784B68-BBA8-4F6B-8C66-D9B0A2F07F2E}" type="presParOf" srcId="{A3D321EA-76C4-4D5C-81E8-809D5118B7AC}" destId="{E306422A-B4FF-400E-9008-6623025FD605}" srcOrd="0" destOrd="0" presId="urn:microsoft.com/office/officeart/2005/8/layout/radial1"/>
    <dgm:cxn modelId="{85B79792-5051-48B2-93B4-6D772A768045}" type="presParOf" srcId="{2AB7B3E5-5F48-4F7F-B0D1-3B712A38AABA}" destId="{E2D5C5F2-AD0D-4DA4-893B-A500CAA853CE}" srcOrd="6" destOrd="0" presId="urn:microsoft.com/office/officeart/2005/8/layout/radial1"/>
    <dgm:cxn modelId="{D3886C3D-F57A-488D-80B0-01296E1D22E9}" type="presParOf" srcId="{2AB7B3E5-5F48-4F7F-B0D1-3B712A38AABA}" destId="{843DD086-10FD-4D7D-B9FF-1566C5B4BD84}" srcOrd="7" destOrd="0" presId="urn:microsoft.com/office/officeart/2005/8/layout/radial1"/>
    <dgm:cxn modelId="{09EDBFE5-D7D8-40BD-AB2E-038C01938527}" type="presParOf" srcId="{843DD086-10FD-4D7D-B9FF-1566C5B4BD84}" destId="{1FFFFC3D-4B26-42EC-9D2C-D3EE68E11FEB}" srcOrd="0" destOrd="0" presId="urn:microsoft.com/office/officeart/2005/8/layout/radial1"/>
    <dgm:cxn modelId="{B25C3FFE-8765-4064-94D4-8EAE9C791868}" type="presParOf" srcId="{2AB7B3E5-5F48-4F7F-B0D1-3B712A38AABA}" destId="{6A9D5BA7-BC49-4544-9A68-69950BACBEB5}" srcOrd="8" destOrd="0" presId="urn:microsoft.com/office/officeart/2005/8/layout/radial1"/>
    <dgm:cxn modelId="{0D041F44-D566-42AA-AAF4-B828A187A761}" type="presParOf" srcId="{2AB7B3E5-5F48-4F7F-B0D1-3B712A38AABA}" destId="{95F0D30A-EEF1-462C-906C-32EE7200F7EB}" srcOrd="9" destOrd="0" presId="urn:microsoft.com/office/officeart/2005/8/layout/radial1"/>
    <dgm:cxn modelId="{7BB1E758-9096-40A6-8800-9496CEA8698E}" type="presParOf" srcId="{95F0D30A-EEF1-462C-906C-32EE7200F7EB}" destId="{FA297735-083A-477E-A109-35BF84339A69}" srcOrd="0" destOrd="0" presId="urn:microsoft.com/office/officeart/2005/8/layout/radial1"/>
    <dgm:cxn modelId="{D1E9B12C-C8F7-4A42-82A1-351272A06D34}" type="presParOf" srcId="{2AB7B3E5-5F48-4F7F-B0D1-3B712A38AABA}" destId="{54A6996B-B3B9-4B5F-913D-DB29A91F3C21}" srcOrd="10" destOrd="0" presId="urn:microsoft.com/office/officeart/2005/8/layout/radial1"/>
    <dgm:cxn modelId="{997BF0B6-6924-49AE-92B7-BB9FC6BAFECC}" type="presParOf" srcId="{2AB7B3E5-5F48-4F7F-B0D1-3B712A38AABA}" destId="{5F866774-63DD-45D5-9A5A-F6C52C740B9F}" srcOrd="11" destOrd="0" presId="urn:microsoft.com/office/officeart/2005/8/layout/radial1"/>
    <dgm:cxn modelId="{ED597C57-414C-4BAF-8EAE-653C4034EFA5}" type="presParOf" srcId="{5F866774-63DD-45D5-9A5A-F6C52C740B9F}" destId="{E5D857C4-8539-4212-B47B-554537297083}" srcOrd="0" destOrd="0" presId="urn:microsoft.com/office/officeart/2005/8/layout/radial1"/>
    <dgm:cxn modelId="{9E4F846B-4C2F-41FF-B54B-A093B5059384}" type="presParOf" srcId="{2AB7B3E5-5F48-4F7F-B0D1-3B712A38AABA}" destId="{5D8048DB-6262-4925-B05D-B301C8B6EB7C}" srcOrd="12" destOrd="0" presId="urn:microsoft.com/office/officeart/2005/8/layout/radial1"/>
    <dgm:cxn modelId="{F797CC75-3431-4B77-9DBA-2B3396CEA188}" type="presParOf" srcId="{2AB7B3E5-5F48-4F7F-B0D1-3B712A38AABA}" destId="{2E6112CB-543E-49E4-9D07-EF6AA0BD0C38}" srcOrd="13" destOrd="0" presId="urn:microsoft.com/office/officeart/2005/8/layout/radial1"/>
    <dgm:cxn modelId="{5A81442E-7CF8-468E-BEEA-5A530C8D5F0C}" type="presParOf" srcId="{2E6112CB-543E-49E4-9D07-EF6AA0BD0C38}" destId="{E115ED95-5446-46CA-9145-FA426ACDCFED}" srcOrd="0" destOrd="0" presId="urn:microsoft.com/office/officeart/2005/8/layout/radial1"/>
    <dgm:cxn modelId="{A6B6B128-D951-4612-BC9F-AEC6E8C415EA}" type="presParOf" srcId="{2AB7B3E5-5F48-4F7F-B0D1-3B712A38AABA}" destId="{19D5F568-A6B1-4B61-BC87-3AFE6E84DB40}" srcOrd="14" destOrd="0" presId="urn:microsoft.com/office/officeart/2005/8/layout/radial1"/>
    <dgm:cxn modelId="{9BE56E4D-9062-4760-BD98-5228C6109AEF}" type="presParOf" srcId="{2AB7B3E5-5F48-4F7F-B0D1-3B712A38AABA}" destId="{5D0F0672-743A-4325-A41B-5EEFF46F4143}" srcOrd="15" destOrd="0" presId="urn:microsoft.com/office/officeart/2005/8/layout/radial1"/>
    <dgm:cxn modelId="{D0F44953-F2B3-450C-A0A5-C46325CB9420}" type="presParOf" srcId="{5D0F0672-743A-4325-A41B-5EEFF46F4143}" destId="{73E5DE57-6CAD-4472-A3CE-9B0337609A97}" srcOrd="0" destOrd="0" presId="urn:microsoft.com/office/officeart/2005/8/layout/radial1"/>
    <dgm:cxn modelId="{1332483D-37BC-4C2B-A3BE-D6B0D12BF80C}" type="presParOf" srcId="{2AB7B3E5-5F48-4F7F-B0D1-3B712A38AABA}" destId="{A94CD69B-667A-418C-AD72-4D6C0B6130A7}" srcOrd="16" destOrd="0" presId="urn:microsoft.com/office/officeart/2005/8/layout/radial1"/>
    <dgm:cxn modelId="{E3815AE7-A376-47EA-B731-47F1427765FF}" type="presParOf" srcId="{2AB7B3E5-5F48-4F7F-B0D1-3B712A38AABA}" destId="{34BAEF68-BA12-4BFA-B960-66F5AF1401C5}" srcOrd="17" destOrd="0" presId="urn:microsoft.com/office/officeart/2005/8/layout/radial1"/>
    <dgm:cxn modelId="{D9FCA8F1-6CEC-463B-8353-102816714CC1}" type="presParOf" srcId="{34BAEF68-BA12-4BFA-B960-66F5AF1401C5}" destId="{D21DEFD4-1E46-414E-89B3-CD9F301997F1}" srcOrd="0" destOrd="0" presId="urn:microsoft.com/office/officeart/2005/8/layout/radial1"/>
    <dgm:cxn modelId="{55B6661D-7613-4714-8B90-54D6DF2C140D}" type="presParOf" srcId="{2AB7B3E5-5F48-4F7F-B0D1-3B712A38AABA}" destId="{3F054DF2-F564-44D8-BD1D-B2C111212C25}" srcOrd="18" destOrd="0" presId="urn:microsoft.com/office/officeart/2005/8/layout/radial1"/>
    <dgm:cxn modelId="{5477F8D3-5CEE-42C5-A06A-83AC06A862DB}" type="presParOf" srcId="{2AB7B3E5-5F48-4F7F-B0D1-3B712A38AABA}" destId="{CCBDACA1-6B7D-49EE-A217-E280C9D38B46}" srcOrd="19" destOrd="0" presId="urn:microsoft.com/office/officeart/2005/8/layout/radial1"/>
    <dgm:cxn modelId="{160D117C-2C0D-45EB-93E4-53E12A93E439}" type="presParOf" srcId="{CCBDACA1-6B7D-49EE-A217-E280C9D38B46}" destId="{6354BCFF-0DB3-44CC-A040-D73D1D8E49E4}" srcOrd="0" destOrd="0" presId="urn:microsoft.com/office/officeart/2005/8/layout/radial1"/>
    <dgm:cxn modelId="{3DFDA8C9-B505-45AC-8F58-147CF7B9D122}" type="presParOf" srcId="{2AB7B3E5-5F48-4F7F-B0D1-3B712A38AABA}" destId="{06765E44-BA39-4823-A66B-AF980043079B}" srcOrd="20" destOrd="0" presId="urn:microsoft.com/office/officeart/2005/8/layout/radial1"/>
    <dgm:cxn modelId="{EEA40A8F-E5F0-44A7-82E3-14E40010ABD3}" type="presParOf" srcId="{2AB7B3E5-5F48-4F7F-B0D1-3B712A38AABA}" destId="{62B4B65E-D813-425D-B13B-D1A00607EB85}" srcOrd="21" destOrd="0" presId="urn:microsoft.com/office/officeart/2005/8/layout/radial1"/>
    <dgm:cxn modelId="{B8F06EB6-E370-47D1-AC7F-10350F600633}" type="presParOf" srcId="{62B4B65E-D813-425D-B13B-D1A00607EB85}" destId="{57F9D1AB-7D88-4F81-B6CF-0D27F6F55798}" srcOrd="0" destOrd="0" presId="urn:microsoft.com/office/officeart/2005/8/layout/radial1"/>
    <dgm:cxn modelId="{1D9C629E-0E20-4BF1-B7B6-206ADE686D00}" type="presParOf" srcId="{2AB7B3E5-5F48-4F7F-B0D1-3B712A38AABA}" destId="{E64CD4D5-114D-4D08-81DB-A30CDB3AB8D9}" srcOrd="22" destOrd="0" presId="urn:microsoft.com/office/officeart/2005/8/layout/radial1"/>
    <dgm:cxn modelId="{DA05883E-8BCA-422E-BAA0-1C5C249614F4}" type="presParOf" srcId="{2AB7B3E5-5F48-4F7F-B0D1-3B712A38AABA}" destId="{8D44F301-AC98-47F9-9E28-BE2D566241E0}" srcOrd="23" destOrd="0" presId="urn:microsoft.com/office/officeart/2005/8/layout/radial1"/>
    <dgm:cxn modelId="{C6720865-9F49-428C-BFE8-882EBCC5F439}" type="presParOf" srcId="{8D44F301-AC98-47F9-9E28-BE2D566241E0}" destId="{96F491DC-A36C-45FF-9900-96A3E2BE1C59}" srcOrd="0" destOrd="0" presId="urn:microsoft.com/office/officeart/2005/8/layout/radial1"/>
    <dgm:cxn modelId="{80DE44A1-2485-4B5D-927E-8CC55031ACC0}" type="presParOf" srcId="{2AB7B3E5-5F48-4F7F-B0D1-3B712A38AABA}" destId="{18ED72F5-F078-4544-8A02-44BE9B88734F}" srcOrd="24" destOrd="0" presId="urn:microsoft.com/office/officeart/2005/8/layout/radial1"/>
    <dgm:cxn modelId="{95067BC5-E1C6-4AAC-B432-1A139A505F8F}" type="presParOf" srcId="{2AB7B3E5-5F48-4F7F-B0D1-3B712A38AABA}" destId="{49EF25A6-A080-463E-BEA9-0C4D4634FB0C}" srcOrd="25" destOrd="0" presId="urn:microsoft.com/office/officeart/2005/8/layout/radial1"/>
    <dgm:cxn modelId="{1EB68DD2-0E31-4FD8-B25D-F46313882C00}" type="presParOf" srcId="{49EF25A6-A080-463E-BEA9-0C4D4634FB0C}" destId="{4AA75C83-5B9A-4AE4-B141-D1CAEADBE9E8}" srcOrd="0" destOrd="0" presId="urn:microsoft.com/office/officeart/2005/8/layout/radial1"/>
    <dgm:cxn modelId="{EAD29340-49D0-449D-BC17-09CEAADC0026}" type="presParOf" srcId="{2AB7B3E5-5F48-4F7F-B0D1-3B712A38AABA}" destId="{74C88465-1C77-415E-9882-4190E3712A62}" srcOrd="26" destOrd="0" presId="urn:microsoft.com/office/officeart/2005/8/layout/radial1"/>
    <dgm:cxn modelId="{7712BBA2-44B3-4EB4-9B2A-6F6DC78AE38D}" type="presParOf" srcId="{2AB7B3E5-5F48-4F7F-B0D1-3B712A38AABA}" destId="{33EDBD45-8D9B-41CF-8A6D-D2C9F0B4C092}" srcOrd="27" destOrd="0" presId="urn:microsoft.com/office/officeart/2005/8/layout/radial1"/>
    <dgm:cxn modelId="{96DEF6AB-EF43-42D8-B7B5-F67446F24144}" type="presParOf" srcId="{33EDBD45-8D9B-41CF-8A6D-D2C9F0B4C092}" destId="{0FFBD535-0DEE-4D62-AF21-E2750BD64537}" srcOrd="0" destOrd="0" presId="urn:microsoft.com/office/officeart/2005/8/layout/radial1"/>
    <dgm:cxn modelId="{7C4B1680-6483-4DE8-8B6B-575E73D02C20}" type="presParOf" srcId="{2AB7B3E5-5F48-4F7F-B0D1-3B712A38AABA}" destId="{3CFFAE6F-386F-4D35-A2D0-772219C7A99B}" srcOrd="28" destOrd="0" presId="urn:microsoft.com/office/officeart/2005/8/layout/radial1"/>
    <dgm:cxn modelId="{52339875-785A-4CD3-860B-ABB9E8BF1D1A}" type="presParOf" srcId="{2AB7B3E5-5F48-4F7F-B0D1-3B712A38AABA}" destId="{E6E9E2DC-CB70-43BE-95EF-25CDF3D62430}" srcOrd="29" destOrd="0" presId="urn:microsoft.com/office/officeart/2005/8/layout/radial1"/>
    <dgm:cxn modelId="{D53A08AF-0902-4764-9546-F62EF204AE36}" type="presParOf" srcId="{E6E9E2DC-CB70-43BE-95EF-25CDF3D62430}" destId="{58E60793-9336-4F6B-B157-4FC0341F2E02}" srcOrd="0" destOrd="0" presId="urn:microsoft.com/office/officeart/2005/8/layout/radial1"/>
    <dgm:cxn modelId="{AD33FCF6-CCD4-448B-A21A-9AE630E5E884}" type="presParOf" srcId="{2AB7B3E5-5F48-4F7F-B0D1-3B712A38AABA}" destId="{5EAB11AE-76FB-49A5-BD00-36C547817EB9}" srcOrd="30" destOrd="0" presId="urn:microsoft.com/office/officeart/2005/8/layout/radial1"/>
    <dgm:cxn modelId="{8454DC5E-C515-4499-93E7-524C9DFC400C}" type="presParOf" srcId="{2AB7B3E5-5F48-4F7F-B0D1-3B712A38AABA}" destId="{A1129E01-66AA-4117-970A-CEEDAA21A078}" srcOrd="31" destOrd="0" presId="urn:microsoft.com/office/officeart/2005/8/layout/radial1"/>
    <dgm:cxn modelId="{2C314E1B-D7D3-4EE9-A0C7-E0F8C5C7AB5E}" type="presParOf" srcId="{A1129E01-66AA-4117-970A-CEEDAA21A078}" destId="{A5E35EB9-3547-4671-85AE-C3A42AA0AB45}" srcOrd="0" destOrd="0" presId="urn:microsoft.com/office/officeart/2005/8/layout/radial1"/>
    <dgm:cxn modelId="{3CF97E68-E2A0-44B8-8469-B63B43C2E67E}" type="presParOf" srcId="{2AB7B3E5-5F48-4F7F-B0D1-3B712A38AABA}" destId="{FE73A4C8-878A-4849-8AD7-BA9E6DD13BE0}" srcOrd="32"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656B3AE-A2D3-4230-8E77-5D60B6582309}" type="doc">
      <dgm:prSet loTypeId="urn:microsoft.com/office/officeart/2005/8/layout/radial1" loCatId="cycle" qsTypeId="urn:microsoft.com/office/officeart/2005/8/quickstyle/simple1" qsCatId="simple" csTypeId="urn:microsoft.com/office/officeart/2005/8/colors/accent1_2" csCatId="accent1" phldr="1"/>
      <dgm:spPr/>
      <dgm:t>
        <a:bodyPr/>
        <a:lstStyle/>
        <a:p>
          <a:endParaRPr lang="en-US"/>
        </a:p>
      </dgm:t>
    </dgm:pt>
    <dgm:pt modelId="{FEF6B89C-B6BA-4981-8E7D-327B2AE13575}">
      <dgm:prSet phldrT="[Text]"/>
      <dgm:spPr>
        <a:solidFill>
          <a:schemeClr val="tx1"/>
        </a:solidFill>
      </dgm:spPr>
      <dgm:t>
        <a:bodyPr/>
        <a:lstStyle/>
        <a:p>
          <a:r>
            <a:rPr lang="en-US" dirty="0" smtClean="0"/>
            <a:t>NW Transit Center</a:t>
          </a:r>
          <a:endParaRPr lang="en-US" dirty="0"/>
        </a:p>
      </dgm:t>
    </dgm:pt>
    <dgm:pt modelId="{0EEB7BA0-A218-4AE7-82F8-B3DD90937CA6}" type="parTrans" cxnId="{EBD09A95-EA8D-43F5-B35E-C314EAE61ADB}">
      <dgm:prSet/>
      <dgm:spPr/>
      <dgm:t>
        <a:bodyPr/>
        <a:lstStyle/>
        <a:p>
          <a:endParaRPr lang="en-US"/>
        </a:p>
      </dgm:t>
    </dgm:pt>
    <dgm:pt modelId="{C019FFCE-613F-45C5-B4B3-F107F5805356}" type="sibTrans" cxnId="{EBD09A95-EA8D-43F5-B35E-C314EAE61ADB}">
      <dgm:prSet/>
      <dgm:spPr/>
      <dgm:t>
        <a:bodyPr/>
        <a:lstStyle/>
        <a:p>
          <a:endParaRPr lang="en-US"/>
        </a:p>
      </dgm:t>
    </dgm:pt>
    <dgm:pt modelId="{02FF9632-39C4-42A5-9FA9-7CD4CD154736}">
      <dgm:prSet phldrT="[Text]"/>
      <dgm:spPr/>
      <dgm:t>
        <a:bodyPr/>
        <a:lstStyle/>
        <a:p>
          <a:endParaRPr lang="en-US" dirty="0"/>
        </a:p>
      </dgm:t>
    </dgm:pt>
    <dgm:pt modelId="{86C04757-AE5A-4D58-B714-A2633BC6440D}" type="parTrans" cxnId="{E6B33615-DEA7-4E81-8DEE-2FEB7516A144}">
      <dgm:prSet/>
      <dgm:spPr/>
      <dgm:t>
        <a:bodyPr/>
        <a:lstStyle/>
        <a:p>
          <a:endParaRPr lang="en-US"/>
        </a:p>
      </dgm:t>
    </dgm:pt>
    <dgm:pt modelId="{B263BAC9-FC89-45BE-B9D6-BC2BF2946FE5}" type="sibTrans" cxnId="{E6B33615-DEA7-4E81-8DEE-2FEB7516A144}">
      <dgm:prSet/>
      <dgm:spPr/>
      <dgm:t>
        <a:bodyPr/>
        <a:lstStyle/>
        <a:p>
          <a:endParaRPr lang="en-US"/>
        </a:p>
      </dgm:t>
    </dgm:pt>
    <dgm:pt modelId="{453A4A8B-0431-47CB-BB6A-8C6FA02B47A4}">
      <dgm:prSet phldrT="[Text]"/>
      <dgm:spPr>
        <a:solidFill>
          <a:schemeClr val="accent1">
            <a:lumMod val="75000"/>
          </a:schemeClr>
        </a:solidFill>
        <a:ln>
          <a:solidFill>
            <a:schemeClr val="accent1">
              <a:lumMod val="75000"/>
            </a:schemeClr>
          </a:solidFill>
        </a:ln>
      </dgm:spPr>
      <dgm:t>
        <a:bodyPr/>
        <a:lstStyle/>
        <a:p>
          <a:r>
            <a:rPr lang="en-US" dirty="0" smtClean="0"/>
            <a:t>2</a:t>
          </a:r>
          <a:endParaRPr lang="en-US" dirty="0"/>
        </a:p>
      </dgm:t>
    </dgm:pt>
    <dgm:pt modelId="{DF3EAE62-552D-4BF9-9E05-A46FEA76F521}" type="parTrans" cxnId="{7A77169A-844A-4D66-9056-A6F5B9DE5FA3}">
      <dgm:prSet/>
      <dgm:spPr>
        <a:ln w="127000">
          <a:solidFill>
            <a:schemeClr val="accent1">
              <a:lumMod val="75000"/>
            </a:schemeClr>
          </a:solidFill>
        </a:ln>
      </dgm:spPr>
      <dgm:t>
        <a:bodyPr/>
        <a:lstStyle/>
        <a:p>
          <a:endParaRPr lang="en-US" dirty="0"/>
        </a:p>
      </dgm:t>
    </dgm:pt>
    <dgm:pt modelId="{9B701A27-301C-405F-AB85-0C8779FC9DA9}" type="sibTrans" cxnId="{7A77169A-844A-4D66-9056-A6F5B9DE5FA3}">
      <dgm:prSet/>
      <dgm:spPr/>
      <dgm:t>
        <a:bodyPr/>
        <a:lstStyle/>
        <a:p>
          <a:endParaRPr lang="en-US"/>
        </a:p>
      </dgm:t>
    </dgm:pt>
    <dgm:pt modelId="{54095469-F113-4A7E-BC5D-6D431954228C}">
      <dgm:prSet phldrT="[Text]"/>
      <dgm:spPr>
        <a:solidFill>
          <a:srgbClr val="7030A0"/>
        </a:solidFill>
        <a:ln>
          <a:solidFill>
            <a:srgbClr val="7030A0"/>
          </a:solidFill>
        </a:ln>
      </dgm:spPr>
      <dgm:t>
        <a:bodyPr/>
        <a:lstStyle/>
        <a:p>
          <a:r>
            <a:rPr lang="en-US" dirty="0" smtClean="0"/>
            <a:t>8</a:t>
          </a:r>
          <a:endParaRPr lang="en-US" dirty="0"/>
        </a:p>
      </dgm:t>
    </dgm:pt>
    <dgm:pt modelId="{FCCD95D2-D2C5-4860-8023-1489F78CD2BB}" type="parTrans" cxnId="{33B11954-CC13-46BD-97E2-E566DDEDE85D}">
      <dgm:prSet/>
      <dgm:spPr>
        <a:solidFill>
          <a:srgbClr val="7030A0"/>
        </a:solidFill>
        <a:ln w="127000">
          <a:solidFill>
            <a:srgbClr val="7030A0"/>
          </a:solidFill>
        </a:ln>
      </dgm:spPr>
      <dgm:t>
        <a:bodyPr/>
        <a:lstStyle/>
        <a:p>
          <a:endParaRPr lang="en-US" dirty="0"/>
        </a:p>
      </dgm:t>
    </dgm:pt>
    <dgm:pt modelId="{F1D93EBD-6EBA-4694-A3CA-803A00002040}" type="sibTrans" cxnId="{33B11954-CC13-46BD-97E2-E566DDEDE85D}">
      <dgm:prSet/>
      <dgm:spPr/>
      <dgm:t>
        <a:bodyPr/>
        <a:lstStyle/>
        <a:p>
          <a:endParaRPr lang="en-US"/>
        </a:p>
      </dgm:t>
    </dgm:pt>
    <dgm:pt modelId="{69E9E8F6-5526-41D2-8B1A-A657A2596C16}">
      <dgm:prSet phldrT="[Text]"/>
      <dgm:spPr>
        <a:solidFill>
          <a:schemeClr val="accent1">
            <a:lumMod val="75000"/>
          </a:schemeClr>
        </a:solidFill>
        <a:ln>
          <a:solidFill>
            <a:schemeClr val="accent1">
              <a:lumMod val="75000"/>
            </a:schemeClr>
          </a:solidFill>
        </a:ln>
      </dgm:spPr>
      <dgm:t>
        <a:bodyPr/>
        <a:lstStyle/>
        <a:p>
          <a:r>
            <a:rPr lang="en-US" dirty="0" smtClean="0"/>
            <a:t>9</a:t>
          </a:r>
          <a:endParaRPr lang="en-US" dirty="0"/>
        </a:p>
      </dgm:t>
    </dgm:pt>
    <dgm:pt modelId="{32037B30-F13D-42FD-9FD5-71117D78C122}" type="parTrans" cxnId="{C4C8E0BA-30EC-44D7-AA2F-451C8FE282DB}">
      <dgm:prSet/>
      <dgm:spPr>
        <a:ln w="127000">
          <a:solidFill>
            <a:schemeClr val="accent1">
              <a:lumMod val="75000"/>
            </a:schemeClr>
          </a:solidFill>
        </a:ln>
      </dgm:spPr>
      <dgm:t>
        <a:bodyPr/>
        <a:lstStyle/>
        <a:p>
          <a:endParaRPr lang="en-US" dirty="0"/>
        </a:p>
      </dgm:t>
    </dgm:pt>
    <dgm:pt modelId="{8E03E01E-B1D2-497D-B5DA-8CEB4731418D}" type="sibTrans" cxnId="{C4C8E0BA-30EC-44D7-AA2F-451C8FE282DB}">
      <dgm:prSet/>
      <dgm:spPr/>
      <dgm:t>
        <a:bodyPr/>
        <a:lstStyle/>
        <a:p>
          <a:endParaRPr lang="en-US"/>
        </a:p>
      </dgm:t>
    </dgm:pt>
    <dgm:pt modelId="{1158812D-9C07-4A7D-8AC9-8EBE0D24F891}">
      <dgm:prSet phldrT="[Text]"/>
      <dgm:spPr>
        <a:solidFill>
          <a:srgbClr val="00B0F0"/>
        </a:solidFill>
        <a:ln>
          <a:solidFill>
            <a:srgbClr val="00B0F0"/>
          </a:solidFill>
        </a:ln>
      </dgm:spPr>
      <dgm:t>
        <a:bodyPr/>
        <a:lstStyle/>
        <a:p>
          <a:r>
            <a:rPr lang="en-US" dirty="0" smtClean="0"/>
            <a:t>14</a:t>
          </a:r>
          <a:endParaRPr lang="en-US" dirty="0"/>
        </a:p>
      </dgm:t>
    </dgm:pt>
    <dgm:pt modelId="{AB95E3B1-6672-4AF9-9795-2DBD444413CA}" type="parTrans" cxnId="{F91F6E32-1842-4130-99CC-F5568518BFC5}">
      <dgm:prSet/>
      <dgm:spPr>
        <a:ln w="127000">
          <a:solidFill>
            <a:srgbClr val="00B0F0"/>
          </a:solidFill>
        </a:ln>
      </dgm:spPr>
      <dgm:t>
        <a:bodyPr/>
        <a:lstStyle/>
        <a:p>
          <a:endParaRPr lang="en-US" dirty="0"/>
        </a:p>
      </dgm:t>
    </dgm:pt>
    <dgm:pt modelId="{D0543156-3C3F-4A20-A8D4-C565FAE956D7}" type="sibTrans" cxnId="{F91F6E32-1842-4130-99CC-F5568518BFC5}">
      <dgm:prSet/>
      <dgm:spPr/>
      <dgm:t>
        <a:bodyPr/>
        <a:lstStyle/>
        <a:p>
          <a:endParaRPr lang="en-US"/>
        </a:p>
      </dgm:t>
    </dgm:pt>
    <dgm:pt modelId="{8E7C4367-1DDD-4DFF-9E3D-D9FCE467FE45}">
      <dgm:prSet phldrT="[Text]"/>
      <dgm:spPr>
        <a:solidFill>
          <a:srgbClr val="00B0F0"/>
        </a:solidFill>
      </dgm:spPr>
      <dgm:t>
        <a:bodyPr/>
        <a:lstStyle/>
        <a:p>
          <a:r>
            <a:rPr lang="en-US" dirty="0" smtClean="0"/>
            <a:t>17</a:t>
          </a:r>
          <a:endParaRPr lang="en-US" dirty="0"/>
        </a:p>
      </dgm:t>
    </dgm:pt>
    <dgm:pt modelId="{136BF308-52BF-4E5A-A0BD-1CC06BFF65F3}" type="parTrans" cxnId="{E5C77803-66A1-42D3-98D1-EFC9D720EA7B}">
      <dgm:prSet/>
      <dgm:spPr>
        <a:ln w="127000">
          <a:solidFill>
            <a:srgbClr val="00B0F0"/>
          </a:solidFill>
        </a:ln>
      </dgm:spPr>
      <dgm:t>
        <a:bodyPr/>
        <a:lstStyle/>
        <a:p>
          <a:endParaRPr lang="en-US" dirty="0"/>
        </a:p>
      </dgm:t>
    </dgm:pt>
    <dgm:pt modelId="{31C773C1-002E-4918-AE01-D982A5B337C5}" type="sibTrans" cxnId="{E5C77803-66A1-42D3-98D1-EFC9D720EA7B}">
      <dgm:prSet/>
      <dgm:spPr/>
      <dgm:t>
        <a:bodyPr/>
        <a:lstStyle/>
        <a:p>
          <a:endParaRPr lang="en-US"/>
        </a:p>
      </dgm:t>
    </dgm:pt>
    <dgm:pt modelId="{FBF477DB-8157-4FE5-BA6C-CFD89EEA9D7C}">
      <dgm:prSet phldrT="[Text]"/>
      <dgm:spPr>
        <a:solidFill>
          <a:srgbClr val="00B0F0"/>
        </a:solidFill>
      </dgm:spPr>
      <dgm:t>
        <a:bodyPr/>
        <a:lstStyle/>
        <a:p>
          <a:r>
            <a:rPr lang="en-US" dirty="0" smtClean="0"/>
            <a:t>22</a:t>
          </a:r>
          <a:endParaRPr lang="en-US" dirty="0"/>
        </a:p>
      </dgm:t>
    </dgm:pt>
    <dgm:pt modelId="{45056DCD-96C4-4EBB-BB98-308E6DF99254}" type="parTrans" cxnId="{B0FA7391-AB34-4D69-A4C5-E5A1D7B6E54C}">
      <dgm:prSet/>
      <dgm:spPr>
        <a:ln w="127000">
          <a:solidFill>
            <a:srgbClr val="00B0F0"/>
          </a:solidFill>
        </a:ln>
      </dgm:spPr>
      <dgm:t>
        <a:bodyPr/>
        <a:lstStyle/>
        <a:p>
          <a:endParaRPr lang="en-US" dirty="0"/>
        </a:p>
      </dgm:t>
    </dgm:pt>
    <dgm:pt modelId="{9D28B040-963C-4867-B158-333F8BD9DBEB}" type="sibTrans" cxnId="{B0FA7391-AB34-4D69-A4C5-E5A1D7B6E54C}">
      <dgm:prSet/>
      <dgm:spPr/>
      <dgm:t>
        <a:bodyPr/>
        <a:lstStyle/>
        <a:p>
          <a:endParaRPr lang="en-US"/>
        </a:p>
      </dgm:t>
    </dgm:pt>
    <dgm:pt modelId="{BB194031-9184-42A5-8CE1-2C9B9A9A1E69}">
      <dgm:prSet phldrT="[Text]"/>
      <dgm:spPr>
        <a:solidFill>
          <a:srgbClr val="92D050"/>
        </a:solidFill>
        <a:ln>
          <a:solidFill>
            <a:srgbClr val="92D050"/>
          </a:solidFill>
        </a:ln>
      </dgm:spPr>
      <dgm:t>
        <a:bodyPr/>
        <a:lstStyle/>
        <a:p>
          <a:r>
            <a:rPr lang="en-US" dirty="0" smtClean="0"/>
            <a:t>34</a:t>
          </a:r>
          <a:endParaRPr lang="en-US" dirty="0"/>
        </a:p>
      </dgm:t>
    </dgm:pt>
    <dgm:pt modelId="{D408C69B-9C58-4B7F-8ECF-D4828065BF57}" type="parTrans" cxnId="{7427DBD8-4539-4185-9F99-969F21395558}">
      <dgm:prSet/>
      <dgm:spPr>
        <a:solidFill>
          <a:srgbClr val="92D050"/>
        </a:solidFill>
        <a:ln w="127000">
          <a:solidFill>
            <a:srgbClr val="92D050"/>
          </a:solidFill>
        </a:ln>
      </dgm:spPr>
      <dgm:t>
        <a:bodyPr/>
        <a:lstStyle/>
        <a:p>
          <a:endParaRPr lang="en-US" dirty="0"/>
        </a:p>
      </dgm:t>
    </dgm:pt>
    <dgm:pt modelId="{D23F3B1C-74B6-4205-A7FB-D433858FF59C}" type="sibTrans" cxnId="{7427DBD8-4539-4185-9F99-969F21395558}">
      <dgm:prSet/>
      <dgm:spPr/>
      <dgm:t>
        <a:bodyPr/>
        <a:lstStyle/>
        <a:p>
          <a:endParaRPr lang="en-US"/>
        </a:p>
      </dgm:t>
    </dgm:pt>
    <dgm:pt modelId="{3BF4C739-7419-4D41-AF5A-7289375A726E}">
      <dgm:prSet phldrT="[Text]"/>
      <dgm:spPr>
        <a:solidFill>
          <a:srgbClr val="00B0F0"/>
        </a:solidFill>
      </dgm:spPr>
      <dgm:t>
        <a:bodyPr/>
        <a:lstStyle/>
        <a:p>
          <a:endParaRPr lang="en-US" dirty="0"/>
        </a:p>
      </dgm:t>
    </dgm:pt>
    <dgm:pt modelId="{E9F9FE2D-9251-4ACC-B2E9-510663C0584E}" type="parTrans" cxnId="{24CBF479-CA9C-4882-A26E-105993AD22B0}">
      <dgm:prSet/>
      <dgm:spPr/>
      <dgm:t>
        <a:bodyPr/>
        <a:lstStyle/>
        <a:p>
          <a:endParaRPr lang="en-US"/>
        </a:p>
      </dgm:t>
    </dgm:pt>
    <dgm:pt modelId="{3E10974F-2DA9-4399-BD84-2F45EBDB7C9A}" type="sibTrans" cxnId="{24CBF479-CA9C-4882-A26E-105993AD22B0}">
      <dgm:prSet/>
      <dgm:spPr/>
      <dgm:t>
        <a:bodyPr/>
        <a:lstStyle/>
        <a:p>
          <a:endParaRPr lang="en-US"/>
        </a:p>
      </dgm:t>
    </dgm:pt>
    <dgm:pt modelId="{2AB7B3E5-5F48-4F7F-B0D1-3B712A38AABA}" type="pres">
      <dgm:prSet presAssocID="{A656B3AE-A2D3-4230-8E77-5D60B6582309}" presName="cycle" presStyleCnt="0">
        <dgm:presLayoutVars>
          <dgm:chMax val="1"/>
          <dgm:dir/>
          <dgm:animLvl val="ctr"/>
          <dgm:resizeHandles val="exact"/>
        </dgm:presLayoutVars>
      </dgm:prSet>
      <dgm:spPr/>
      <dgm:t>
        <a:bodyPr/>
        <a:lstStyle/>
        <a:p>
          <a:endParaRPr lang="en-US"/>
        </a:p>
      </dgm:t>
    </dgm:pt>
    <dgm:pt modelId="{8BABF381-5D43-46CD-A586-8F736E13F8C6}" type="pres">
      <dgm:prSet presAssocID="{FEF6B89C-B6BA-4981-8E7D-327B2AE13575}" presName="centerShape" presStyleLbl="node0" presStyleIdx="0" presStyleCnt="1"/>
      <dgm:spPr/>
      <dgm:t>
        <a:bodyPr/>
        <a:lstStyle/>
        <a:p>
          <a:endParaRPr lang="en-US"/>
        </a:p>
      </dgm:t>
    </dgm:pt>
    <dgm:pt modelId="{8D44F301-AC98-47F9-9E28-BE2D566241E0}" type="pres">
      <dgm:prSet presAssocID="{DF3EAE62-552D-4BF9-9E05-A46FEA76F521}" presName="Name9" presStyleLbl="parChTrans1D2" presStyleIdx="0" presStyleCnt="7"/>
      <dgm:spPr/>
      <dgm:t>
        <a:bodyPr/>
        <a:lstStyle/>
        <a:p>
          <a:endParaRPr lang="en-US"/>
        </a:p>
      </dgm:t>
    </dgm:pt>
    <dgm:pt modelId="{96F491DC-A36C-45FF-9900-96A3E2BE1C59}" type="pres">
      <dgm:prSet presAssocID="{DF3EAE62-552D-4BF9-9E05-A46FEA76F521}" presName="connTx" presStyleLbl="parChTrans1D2" presStyleIdx="0" presStyleCnt="7"/>
      <dgm:spPr/>
      <dgm:t>
        <a:bodyPr/>
        <a:lstStyle/>
        <a:p>
          <a:endParaRPr lang="en-US"/>
        </a:p>
      </dgm:t>
    </dgm:pt>
    <dgm:pt modelId="{18ED72F5-F078-4544-8A02-44BE9B88734F}" type="pres">
      <dgm:prSet presAssocID="{453A4A8B-0431-47CB-BB6A-8C6FA02B47A4}" presName="node" presStyleLbl="node1" presStyleIdx="0" presStyleCnt="7" custScaleX="106541" custScaleY="106541" custRadScaleRad="98440" custRadScaleInc="24095">
        <dgm:presLayoutVars>
          <dgm:bulletEnabled val="1"/>
        </dgm:presLayoutVars>
      </dgm:prSet>
      <dgm:spPr/>
      <dgm:t>
        <a:bodyPr/>
        <a:lstStyle/>
        <a:p>
          <a:endParaRPr lang="en-US"/>
        </a:p>
      </dgm:t>
    </dgm:pt>
    <dgm:pt modelId="{4DE516C8-BA73-4240-A673-04F5F08A5033}" type="pres">
      <dgm:prSet presAssocID="{FCCD95D2-D2C5-4860-8023-1489F78CD2BB}" presName="Name9" presStyleLbl="parChTrans1D2" presStyleIdx="1" presStyleCnt="7"/>
      <dgm:spPr/>
      <dgm:t>
        <a:bodyPr/>
        <a:lstStyle/>
        <a:p>
          <a:endParaRPr lang="en-US"/>
        </a:p>
      </dgm:t>
    </dgm:pt>
    <dgm:pt modelId="{F857DAB9-7474-42D6-99B5-34A149545B7E}" type="pres">
      <dgm:prSet presAssocID="{FCCD95D2-D2C5-4860-8023-1489F78CD2BB}" presName="connTx" presStyleLbl="parChTrans1D2" presStyleIdx="1" presStyleCnt="7"/>
      <dgm:spPr/>
      <dgm:t>
        <a:bodyPr/>
        <a:lstStyle/>
        <a:p>
          <a:endParaRPr lang="en-US"/>
        </a:p>
      </dgm:t>
    </dgm:pt>
    <dgm:pt modelId="{77511246-F472-4B88-B638-E8904DF8DD39}" type="pres">
      <dgm:prSet presAssocID="{54095469-F113-4A7E-BC5D-6D431954228C}" presName="node" presStyleLbl="node1" presStyleIdx="1" presStyleCnt="7" custRadScaleRad="99241" custRadScaleInc="24923">
        <dgm:presLayoutVars>
          <dgm:bulletEnabled val="1"/>
        </dgm:presLayoutVars>
      </dgm:prSet>
      <dgm:spPr/>
      <dgm:t>
        <a:bodyPr/>
        <a:lstStyle/>
        <a:p>
          <a:endParaRPr lang="en-US"/>
        </a:p>
      </dgm:t>
    </dgm:pt>
    <dgm:pt modelId="{ED72C0B0-C08D-487F-A1DE-6A919D23D7F9}" type="pres">
      <dgm:prSet presAssocID="{32037B30-F13D-42FD-9FD5-71117D78C122}" presName="Name9" presStyleLbl="parChTrans1D2" presStyleIdx="2" presStyleCnt="7"/>
      <dgm:spPr/>
      <dgm:t>
        <a:bodyPr/>
        <a:lstStyle/>
        <a:p>
          <a:endParaRPr lang="en-US"/>
        </a:p>
      </dgm:t>
    </dgm:pt>
    <dgm:pt modelId="{DFAD59F2-CF5A-4751-9B47-B04B001E1F81}" type="pres">
      <dgm:prSet presAssocID="{32037B30-F13D-42FD-9FD5-71117D78C122}" presName="connTx" presStyleLbl="parChTrans1D2" presStyleIdx="2" presStyleCnt="7"/>
      <dgm:spPr/>
      <dgm:t>
        <a:bodyPr/>
        <a:lstStyle/>
        <a:p>
          <a:endParaRPr lang="en-US"/>
        </a:p>
      </dgm:t>
    </dgm:pt>
    <dgm:pt modelId="{B5A56EC8-CC97-4C49-BB16-C977A4BE23F3}" type="pres">
      <dgm:prSet presAssocID="{69E9E8F6-5526-41D2-8B1A-A657A2596C16}" presName="node" presStyleLbl="node1" presStyleIdx="2" presStyleCnt="7">
        <dgm:presLayoutVars>
          <dgm:bulletEnabled val="1"/>
        </dgm:presLayoutVars>
      </dgm:prSet>
      <dgm:spPr/>
      <dgm:t>
        <a:bodyPr/>
        <a:lstStyle/>
        <a:p>
          <a:endParaRPr lang="en-US"/>
        </a:p>
      </dgm:t>
    </dgm:pt>
    <dgm:pt modelId="{14EBF64A-17F0-4781-A893-AF5504AA049F}" type="pres">
      <dgm:prSet presAssocID="{AB95E3B1-6672-4AF9-9795-2DBD444413CA}" presName="Name9" presStyleLbl="parChTrans1D2" presStyleIdx="3" presStyleCnt="7"/>
      <dgm:spPr/>
      <dgm:t>
        <a:bodyPr/>
        <a:lstStyle/>
        <a:p>
          <a:endParaRPr lang="en-US"/>
        </a:p>
      </dgm:t>
    </dgm:pt>
    <dgm:pt modelId="{1E2279D8-6BDC-46D0-AB26-0BC0C3B9E1A4}" type="pres">
      <dgm:prSet presAssocID="{AB95E3B1-6672-4AF9-9795-2DBD444413CA}" presName="connTx" presStyleLbl="parChTrans1D2" presStyleIdx="3" presStyleCnt="7"/>
      <dgm:spPr/>
      <dgm:t>
        <a:bodyPr/>
        <a:lstStyle/>
        <a:p>
          <a:endParaRPr lang="en-US"/>
        </a:p>
      </dgm:t>
    </dgm:pt>
    <dgm:pt modelId="{8C30C422-8186-4E98-80AA-09B527861C71}" type="pres">
      <dgm:prSet presAssocID="{1158812D-9C07-4A7D-8AC9-8EBE0D24F891}" presName="node" presStyleLbl="node1" presStyleIdx="3" presStyleCnt="7">
        <dgm:presLayoutVars>
          <dgm:bulletEnabled val="1"/>
        </dgm:presLayoutVars>
      </dgm:prSet>
      <dgm:spPr/>
      <dgm:t>
        <a:bodyPr/>
        <a:lstStyle/>
        <a:p>
          <a:endParaRPr lang="en-US"/>
        </a:p>
      </dgm:t>
    </dgm:pt>
    <dgm:pt modelId="{9BFFBF75-ABCF-497B-9359-A12927684E58}" type="pres">
      <dgm:prSet presAssocID="{136BF308-52BF-4E5A-A0BD-1CC06BFF65F3}" presName="Name9" presStyleLbl="parChTrans1D2" presStyleIdx="4" presStyleCnt="7"/>
      <dgm:spPr/>
      <dgm:t>
        <a:bodyPr/>
        <a:lstStyle/>
        <a:p>
          <a:endParaRPr lang="en-US"/>
        </a:p>
      </dgm:t>
    </dgm:pt>
    <dgm:pt modelId="{02CC6C78-E832-44F1-880B-04F3DBD4343D}" type="pres">
      <dgm:prSet presAssocID="{136BF308-52BF-4E5A-A0BD-1CC06BFF65F3}" presName="connTx" presStyleLbl="parChTrans1D2" presStyleIdx="4" presStyleCnt="7"/>
      <dgm:spPr/>
      <dgm:t>
        <a:bodyPr/>
        <a:lstStyle/>
        <a:p>
          <a:endParaRPr lang="en-US"/>
        </a:p>
      </dgm:t>
    </dgm:pt>
    <dgm:pt modelId="{4A242BDF-0F04-4361-9CB0-22125D2C41AE}" type="pres">
      <dgm:prSet presAssocID="{8E7C4367-1DDD-4DFF-9E3D-D9FCE467FE45}" presName="node" presStyleLbl="node1" presStyleIdx="4" presStyleCnt="7">
        <dgm:presLayoutVars>
          <dgm:bulletEnabled val="1"/>
        </dgm:presLayoutVars>
      </dgm:prSet>
      <dgm:spPr/>
      <dgm:t>
        <a:bodyPr/>
        <a:lstStyle/>
        <a:p>
          <a:endParaRPr lang="en-US"/>
        </a:p>
      </dgm:t>
    </dgm:pt>
    <dgm:pt modelId="{D0F441CD-0585-43C3-AA94-6A6D0B57CBDE}" type="pres">
      <dgm:prSet presAssocID="{45056DCD-96C4-4EBB-BB98-308E6DF99254}" presName="Name9" presStyleLbl="parChTrans1D2" presStyleIdx="5" presStyleCnt="7"/>
      <dgm:spPr/>
      <dgm:t>
        <a:bodyPr/>
        <a:lstStyle/>
        <a:p>
          <a:endParaRPr lang="en-US"/>
        </a:p>
      </dgm:t>
    </dgm:pt>
    <dgm:pt modelId="{3C7B342A-1579-4DDF-B769-D34D9F037BB4}" type="pres">
      <dgm:prSet presAssocID="{45056DCD-96C4-4EBB-BB98-308E6DF99254}" presName="connTx" presStyleLbl="parChTrans1D2" presStyleIdx="5" presStyleCnt="7"/>
      <dgm:spPr/>
      <dgm:t>
        <a:bodyPr/>
        <a:lstStyle/>
        <a:p>
          <a:endParaRPr lang="en-US"/>
        </a:p>
      </dgm:t>
    </dgm:pt>
    <dgm:pt modelId="{459E0467-88E0-4FE6-B5EB-6F6B013C1BD8}" type="pres">
      <dgm:prSet presAssocID="{FBF477DB-8157-4FE5-BA6C-CFD89EEA9D7C}" presName="node" presStyleLbl="node1" presStyleIdx="5" presStyleCnt="7">
        <dgm:presLayoutVars>
          <dgm:bulletEnabled val="1"/>
        </dgm:presLayoutVars>
      </dgm:prSet>
      <dgm:spPr/>
      <dgm:t>
        <a:bodyPr/>
        <a:lstStyle/>
        <a:p>
          <a:endParaRPr lang="en-US"/>
        </a:p>
      </dgm:t>
    </dgm:pt>
    <dgm:pt modelId="{B5B928C6-E97D-448D-9A65-D9BB2380FE10}" type="pres">
      <dgm:prSet presAssocID="{D408C69B-9C58-4B7F-8ECF-D4828065BF57}" presName="Name9" presStyleLbl="parChTrans1D2" presStyleIdx="6" presStyleCnt="7"/>
      <dgm:spPr/>
      <dgm:t>
        <a:bodyPr/>
        <a:lstStyle/>
        <a:p>
          <a:endParaRPr lang="en-US"/>
        </a:p>
      </dgm:t>
    </dgm:pt>
    <dgm:pt modelId="{4E99DDD9-FB41-405D-B43E-AB422E8BA992}" type="pres">
      <dgm:prSet presAssocID="{D408C69B-9C58-4B7F-8ECF-D4828065BF57}" presName="connTx" presStyleLbl="parChTrans1D2" presStyleIdx="6" presStyleCnt="7"/>
      <dgm:spPr/>
      <dgm:t>
        <a:bodyPr/>
        <a:lstStyle/>
        <a:p>
          <a:endParaRPr lang="en-US"/>
        </a:p>
      </dgm:t>
    </dgm:pt>
    <dgm:pt modelId="{B7E1B36A-1E10-4248-A0B1-DF2D61C8AD67}" type="pres">
      <dgm:prSet presAssocID="{BB194031-9184-42A5-8CE1-2C9B9A9A1E69}" presName="node" presStyleLbl="node1" presStyleIdx="6" presStyleCnt="7">
        <dgm:presLayoutVars>
          <dgm:bulletEnabled val="1"/>
        </dgm:presLayoutVars>
      </dgm:prSet>
      <dgm:spPr/>
      <dgm:t>
        <a:bodyPr/>
        <a:lstStyle/>
        <a:p>
          <a:endParaRPr lang="en-US"/>
        </a:p>
      </dgm:t>
    </dgm:pt>
  </dgm:ptLst>
  <dgm:cxnLst>
    <dgm:cxn modelId="{B0FA7391-AB34-4D69-A4C5-E5A1D7B6E54C}" srcId="{FEF6B89C-B6BA-4981-8E7D-327B2AE13575}" destId="{FBF477DB-8157-4FE5-BA6C-CFD89EEA9D7C}" srcOrd="5" destOrd="0" parTransId="{45056DCD-96C4-4EBB-BB98-308E6DF99254}" sibTransId="{9D28B040-963C-4867-B158-333F8BD9DBEB}"/>
    <dgm:cxn modelId="{F91F6E32-1842-4130-99CC-F5568518BFC5}" srcId="{FEF6B89C-B6BA-4981-8E7D-327B2AE13575}" destId="{1158812D-9C07-4A7D-8AC9-8EBE0D24F891}" srcOrd="3" destOrd="0" parTransId="{AB95E3B1-6672-4AF9-9795-2DBD444413CA}" sibTransId="{D0543156-3C3F-4A20-A8D4-C565FAE956D7}"/>
    <dgm:cxn modelId="{FD3C7473-EBD0-4437-9EC4-EFEB255EFE75}" type="presOf" srcId="{DF3EAE62-552D-4BF9-9E05-A46FEA76F521}" destId="{8D44F301-AC98-47F9-9E28-BE2D566241E0}" srcOrd="0" destOrd="0" presId="urn:microsoft.com/office/officeart/2005/8/layout/radial1"/>
    <dgm:cxn modelId="{7427DBD8-4539-4185-9F99-969F21395558}" srcId="{FEF6B89C-B6BA-4981-8E7D-327B2AE13575}" destId="{BB194031-9184-42A5-8CE1-2C9B9A9A1E69}" srcOrd="6" destOrd="0" parTransId="{D408C69B-9C58-4B7F-8ECF-D4828065BF57}" sibTransId="{D23F3B1C-74B6-4205-A7FB-D433858FF59C}"/>
    <dgm:cxn modelId="{85C548FB-A235-431C-AA1A-F44C583C05FF}" type="presOf" srcId="{32037B30-F13D-42FD-9FD5-71117D78C122}" destId="{DFAD59F2-CF5A-4751-9B47-B04B001E1F81}" srcOrd="1" destOrd="0" presId="urn:microsoft.com/office/officeart/2005/8/layout/radial1"/>
    <dgm:cxn modelId="{EBD09A95-EA8D-43F5-B35E-C314EAE61ADB}" srcId="{A656B3AE-A2D3-4230-8E77-5D60B6582309}" destId="{FEF6B89C-B6BA-4981-8E7D-327B2AE13575}" srcOrd="0" destOrd="0" parTransId="{0EEB7BA0-A218-4AE7-82F8-B3DD90937CA6}" sibTransId="{C019FFCE-613F-45C5-B4B3-F107F5805356}"/>
    <dgm:cxn modelId="{AF797175-F3F8-466A-ADB7-D9F10AAA7D64}" type="presOf" srcId="{45056DCD-96C4-4EBB-BB98-308E6DF99254}" destId="{3C7B342A-1579-4DDF-B769-D34D9F037BB4}" srcOrd="1" destOrd="0" presId="urn:microsoft.com/office/officeart/2005/8/layout/radial1"/>
    <dgm:cxn modelId="{B6E78246-0931-4602-BC2B-A8AB1CA5D3FB}" type="presOf" srcId="{D408C69B-9C58-4B7F-8ECF-D4828065BF57}" destId="{4E99DDD9-FB41-405D-B43E-AB422E8BA992}" srcOrd="1" destOrd="0" presId="urn:microsoft.com/office/officeart/2005/8/layout/radial1"/>
    <dgm:cxn modelId="{7A77169A-844A-4D66-9056-A6F5B9DE5FA3}" srcId="{FEF6B89C-B6BA-4981-8E7D-327B2AE13575}" destId="{453A4A8B-0431-47CB-BB6A-8C6FA02B47A4}" srcOrd="0" destOrd="0" parTransId="{DF3EAE62-552D-4BF9-9E05-A46FEA76F521}" sibTransId="{9B701A27-301C-405F-AB85-0C8779FC9DA9}"/>
    <dgm:cxn modelId="{E5C77803-66A1-42D3-98D1-EFC9D720EA7B}" srcId="{FEF6B89C-B6BA-4981-8E7D-327B2AE13575}" destId="{8E7C4367-1DDD-4DFF-9E3D-D9FCE467FE45}" srcOrd="4" destOrd="0" parTransId="{136BF308-52BF-4E5A-A0BD-1CC06BFF65F3}" sibTransId="{31C773C1-002E-4918-AE01-D982A5B337C5}"/>
    <dgm:cxn modelId="{540F327B-F5F6-48B8-97E9-6FCA7A4AFE56}" type="presOf" srcId="{A656B3AE-A2D3-4230-8E77-5D60B6582309}" destId="{2AB7B3E5-5F48-4F7F-B0D1-3B712A38AABA}" srcOrd="0" destOrd="0" presId="urn:microsoft.com/office/officeart/2005/8/layout/radial1"/>
    <dgm:cxn modelId="{C13220E5-1145-488B-966C-B835D297D4F0}" type="presOf" srcId="{54095469-F113-4A7E-BC5D-6D431954228C}" destId="{77511246-F472-4B88-B638-E8904DF8DD39}" srcOrd="0" destOrd="0" presId="urn:microsoft.com/office/officeart/2005/8/layout/radial1"/>
    <dgm:cxn modelId="{A22B4E47-BDB5-414E-9C66-A7A24BC76D7C}" type="presOf" srcId="{BB194031-9184-42A5-8CE1-2C9B9A9A1E69}" destId="{B7E1B36A-1E10-4248-A0B1-DF2D61C8AD67}" srcOrd="0" destOrd="0" presId="urn:microsoft.com/office/officeart/2005/8/layout/radial1"/>
    <dgm:cxn modelId="{E6B33615-DEA7-4E81-8DEE-2FEB7516A144}" srcId="{A656B3AE-A2D3-4230-8E77-5D60B6582309}" destId="{02FF9632-39C4-42A5-9FA9-7CD4CD154736}" srcOrd="2" destOrd="0" parTransId="{86C04757-AE5A-4D58-B714-A2633BC6440D}" sibTransId="{B263BAC9-FC89-45BE-B9D6-BC2BF2946FE5}"/>
    <dgm:cxn modelId="{24CBF479-CA9C-4882-A26E-105993AD22B0}" srcId="{A656B3AE-A2D3-4230-8E77-5D60B6582309}" destId="{3BF4C739-7419-4D41-AF5A-7289375A726E}" srcOrd="1" destOrd="0" parTransId="{E9F9FE2D-9251-4ACC-B2E9-510663C0584E}" sibTransId="{3E10974F-2DA9-4399-BD84-2F45EBDB7C9A}"/>
    <dgm:cxn modelId="{33B11954-CC13-46BD-97E2-E566DDEDE85D}" srcId="{FEF6B89C-B6BA-4981-8E7D-327B2AE13575}" destId="{54095469-F113-4A7E-BC5D-6D431954228C}" srcOrd="1" destOrd="0" parTransId="{FCCD95D2-D2C5-4860-8023-1489F78CD2BB}" sibTransId="{F1D93EBD-6EBA-4694-A3CA-803A00002040}"/>
    <dgm:cxn modelId="{4F9FA252-12C5-45DE-9B54-345862EF16B3}" type="presOf" srcId="{8E7C4367-1DDD-4DFF-9E3D-D9FCE467FE45}" destId="{4A242BDF-0F04-4361-9CB0-22125D2C41AE}" srcOrd="0" destOrd="0" presId="urn:microsoft.com/office/officeart/2005/8/layout/radial1"/>
    <dgm:cxn modelId="{FBD90208-88F7-4B12-9258-A04932C00868}" type="presOf" srcId="{32037B30-F13D-42FD-9FD5-71117D78C122}" destId="{ED72C0B0-C08D-487F-A1DE-6A919D23D7F9}" srcOrd="0" destOrd="0" presId="urn:microsoft.com/office/officeart/2005/8/layout/radial1"/>
    <dgm:cxn modelId="{DCD1688F-615B-401D-BFE1-224FD37137CA}" type="presOf" srcId="{45056DCD-96C4-4EBB-BB98-308E6DF99254}" destId="{D0F441CD-0585-43C3-AA94-6A6D0B57CBDE}" srcOrd="0" destOrd="0" presId="urn:microsoft.com/office/officeart/2005/8/layout/radial1"/>
    <dgm:cxn modelId="{C335058E-4E47-4E65-BE01-9E8314CE7DD5}" type="presOf" srcId="{69E9E8F6-5526-41D2-8B1A-A657A2596C16}" destId="{B5A56EC8-CC97-4C49-BB16-C977A4BE23F3}" srcOrd="0" destOrd="0" presId="urn:microsoft.com/office/officeart/2005/8/layout/radial1"/>
    <dgm:cxn modelId="{598A1BC0-058C-470D-B7EF-1239D31F2F7D}" type="presOf" srcId="{AB95E3B1-6672-4AF9-9795-2DBD444413CA}" destId="{1E2279D8-6BDC-46D0-AB26-0BC0C3B9E1A4}" srcOrd="1" destOrd="0" presId="urn:microsoft.com/office/officeart/2005/8/layout/radial1"/>
    <dgm:cxn modelId="{4D86DAD7-2AB9-46F4-A1B4-FFB294DCE6BD}" type="presOf" srcId="{FCCD95D2-D2C5-4860-8023-1489F78CD2BB}" destId="{F857DAB9-7474-42D6-99B5-34A149545B7E}" srcOrd="1" destOrd="0" presId="urn:microsoft.com/office/officeart/2005/8/layout/radial1"/>
    <dgm:cxn modelId="{064B0F22-E520-4B70-856D-5DBD5B8B7DD5}" type="presOf" srcId="{DF3EAE62-552D-4BF9-9E05-A46FEA76F521}" destId="{96F491DC-A36C-45FF-9900-96A3E2BE1C59}" srcOrd="1" destOrd="0" presId="urn:microsoft.com/office/officeart/2005/8/layout/radial1"/>
    <dgm:cxn modelId="{62558143-7AA2-4EF2-A152-0C10A5E6505A}" type="presOf" srcId="{1158812D-9C07-4A7D-8AC9-8EBE0D24F891}" destId="{8C30C422-8186-4E98-80AA-09B527861C71}" srcOrd="0" destOrd="0" presId="urn:microsoft.com/office/officeart/2005/8/layout/radial1"/>
    <dgm:cxn modelId="{923F75D2-4534-4F1B-BC91-331CF776D472}" type="presOf" srcId="{D408C69B-9C58-4B7F-8ECF-D4828065BF57}" destId="{B5B928C6-E97D-448D-9A65-D9BB2380FE10}" srcOrd="0" destOrd="0" presId="urn:microsoft.com/office/officeart/2005/8/layout/radial1"/>
    <dgm:cxn modelId="{2C050836-0595-4860-B200-25A8CE27D06F}" type="presOf" srcId="{FCCD95D2-D2C5-4860-8023-1489F78CD2BB}" destId="{4DE516C8-BA73-4240-A673-04F5F08A5033}" srcOrd="0" destOrd="0" presId="urn:microsoft.com/office/officeart/2005/8/layout/radial1"/>
    <dgm:cxn modelId="{A9E0DB2B-6A44-44A4-BC11-5A47D8B6D53D}" type="presOf" srcId="{FBF477DB-8157-4FE5-BA6C-CFD89EEA9D7C}" destId="{459E0467-88E0-4FE6-B5EB-6F6B013C1BD8}" srcOrd="0" destOrd="0" presId="urn:microsoft.com/office/officeart/2005/8/layout/radial1"/>
    <dgm:cxn modelId="{C4C8E0BA-30EC-44D7-AA2F-451C8FE282DB}" srcId="{FEF6B89C-B6BA-4981-8E7D-327B2AE13575}" destId="{69E9E8F6-5526-41D2-8B1A-A657A2596C16}" srcOrd="2" destOrd="0" parTransId="{32037B30-F13D-42FD-9FD5-71117D78C122}" sibTransId="{8E03E01E-B1D2-497D-B5DA-8CEB4731418D}"/>
    <dgm:cxn modelId="{4EDF408A-6390-4983-B3BD-3413FED3DB60}" type="presOf" srcId="{453A4A8B-0431-47CB-BB6A-8C6FA02B47A4}" destId="{18ED72F5-F078-4544-8A02-44BE9B88734F}" srcOrd="0" destOrd="0" presId="urn:microsoft.com/office/officeart/2005/8/layout/radial1"/>
    <dgm:cxn modelId="{295CC2D5-EAF3-4AE6-B13C-CE50602B4F3D}" type="presOf" srcId="{FEF6B89C-B6BA-4981-8E7D-327B2AE13575}" destId="{8BABF381-5D43-46CD-A586-8F736E13F8C6}" srcOrd="0" destOrd="0" presId="urn:microsoft.com/office/officeart/2005/8/layout/radial1"/>
    <dgm:cxn modelId="{ADD81B06-B86F-4E46-8352-73F93CF2303F}" type="presOf" srcId="{AB95E3B1-6672-4AF9-9795-2DBD444413CA}" destId="{14EBF64A-17F0-4781-A893-AF5504AA049F}" srcOrd="0" destOrd="0" presId="urn:microsoft.com/office/officeart/2005/8/layout/radial1"/>
    <dgm:cxn modelId="{B205C8E0-1206-43A4-8558-926586B86FC8}" type="presOf" srcId="{136BF308-52BF-4E5A-A0BD-1CC06BFF65F3}" destId="{9BFFBF75-ABCF-497B-9359-A12927684E58}" srcOrd="0" destOrd="0" presId="urn:microsoft.com/office/officeart/2005/8/layout/radial1"/>
    <dgm:cxn modelId="{6DBF8013-DCE1-409B-98E9-657F002B5A36}" type="presOf" srcId="{136BF308-52BF-4E5A-A0BD-1CC06BFF65F3}" destId="{02CC6C78-E832-44F1-880B-04F3DBD4343D}" srcOrd="1" destOrd="0" presId="urn:microsoft.com/office/officeart/2005/8/layout/radial1"/>
    <dgm:cxn modelId="{995D8231-1CB4-44D1-8C1D-0FEA7646390F}" type="presParOf" srcId="{2AB7B3E5-5F48-4F7F-B0D1-3B712A38AABA}" destId="{8BABF381-5D43-46CD-A586-8F736E13F8C6}" srcOrd="0" destOrd="0" presId="urn:microsoft.com/office/officeart/2005/8/layout/radial1"/>
    <dgm:cxn modelId="{431503BA-208C-433A-98BF-2D871451047B}" type="presParOf" srcId="{2AB7B3E5-5F48-4F7F-B0D1-3B712A38AABA}" destId="{8D44F301-AC98-47F9-9E28-BE2D566241E0}" srcOrd="1" destOrd="0" presId="urn:microsoft.com/office/officeart/2005/8/layout/radial1"/>
    <dgm:cxn modelId="{4A99FA25-41A4-48C9-901B-A76492639EAE}" type="presParOf" srcId="{8D44F301-AC98-47F9-9E28-BE2D566241E0}" destId="{96F491DC-A36C-45FF-9900-96A3E2BE1C59}" srcOrd="0" destOrd="0" presId="urn:microsoft.com/office/officeart/2005/8/layout/radial1"/>
    <dgm:cxn modelId="{F96D73A1-2D26-46A1-8A6C-37AF20B5DF26}" type="presParOf" srcId="{2AB7B3E5-5F48-4F7F-B0D1-3B712A38AABA}" destId="{18ED72F5-F078-4544-8A02-44BE9B88734F}" srcOrd="2" destOrd="0" presId="urn:microsoft.com/office/officeart/2005/8/layout/radial1"/>
    <dgm:cxn modelId="{663C7688-63E9-453D-BB32-D7225C62220E}" type="presParOf" srcId="{2AB7B3E5-5F48-4F7F-B0D1-3B712A38AABA}" destId="{4DE516C8-BA73-4240-A673-04F5F08A5033}" srcOrd="3" destOrd="0" presId="urn:microsoft.com/office/officeart/2005/8/layout/radial1"/>
    <dgm:cxn modelId="{9211BCE4-EF61-4F30-B341-09F95B2AE3AF}" type="presParOf" srcId="{4DE516C8-BA73-4240-A673-04F5F08A5033}" destId="{F857DAB9-7474-42D6-99B5-34A149545B7E}" srcOrd="0" destOrd="0" presId="urn:microsoft.com/office/officeart/2005/8/layout/radial1"/>
    <dgm:cxn modelId="{855D1CF9-6D94-43BB-B624-220683E9774F}" type="presParOf" srcId="{2AB7B3E5-5F48-4F7F-B0D1-3B712A38AABA}" destId="{77511246-F472-4B88-B638-E8904DF8DD39}" srcOrd="4" destOrd="0" presId="urn:microsoft.com/office/officeart/2005/8/layout/radial1"/>
    <dgm:cxn modelId="{1CF4AF74-E61B-4B5A-8269-56E8BCFD4E14}" type="presParOf" srcId="{2AB7B3E5-5F48-4F7F-B0D1-3B712A38AABA}" destId="{ED72C0B0-C08D-487F-A1DE-6A919D23D7F9}" srcOrd="5" destOrd="0" presId="urn:microsoft.com/office/officeart/2005/8/layout/radial1"/>
    <dgm:cxn modelId="{618B6328-442B-4AEE-A5F7-11722A7D1DC6}" type="presParOf" srcId="{ED72C0B0-C08D-487F-A1DE-6A919D23D7F9}" destId="{DFAD59F2-CF5A-4751-9B47-B04B001E1F81}" srcOrd="0" destOrd="0" presId="urn:microsoft.com/office/officeart/2005/8/layout/radial1"/>
    <dgm:cxn modelId="{20C74E98-F427-49DE-99AF-04E932E66DE6}" type="presParOf" srcId="{2AB7B3E5-5F48-4F7F-B0D1-3B712A38AABA}" destId="{B5A56EC8-CC97-4C49-BB16-C977A4BE23F3}" srcOrd="6" destOrd="0" presId="urn:microsoft.com/office/officeart/2005/8/layout/radial1"/>
    <dgm:cxn modelId="{CE95E4DB-44AB-4FD3-8730-F0C1E4B04A7C}" type="presParOf" srcId="{2AB7B3E5-5F48-4F7F-B0D1-3B712A38AABA}" destId="{14EBF64A-17F0-4781-A893-AF5504AA049F}" srcOrd="7" destOrd="0" presId="urn:microsoft.com/office/officeart/2005/8/layout/radial1"/>
    <dgm:cxn modelId="{75DD787E-D99C-4E5E-8C71-12F9BCCBDDFF}" type="presParOf" srcId="{14EBF64A-17F0-4781-A893-AF5504AA049F}" destId="{1E2279D8-6BDC-46D0-AB26-0BC0C3B9E1A4}" srcOrd="0" destOrd="0" presId="urn:microsoft.com/office/officeart/2005/8/layout/radial1"/>
    <dgm:cxn modelId="{43FF27B6-087D-41DC-90B8-219D0504656D}" type="presParOf" srcId="{2AB7B3E5-5F48-4F7F-B0D1-3B712A38AABA}" destId="{8C30C422-8186-4E98-80AA-09B527861C71}" srcOrd="8" destOrd="0" presId="urn:microsoft.com/office/officeart/2005/8/layout/radial1"/>
    <dgm:cxn modelId="{33B215C9-627D-4058-AA0F-FB864CAFA8BA}" type="presParOf" srcId="{2AB7B3E5-5F48-4F7F-B0D1-3B712A38AABA}" destId="{9BFFBF75-ABCF-497B-9359-A12927684E58}" srcOrd="9" destOrd="0" presId="urn:microsoft.com/office/officeart/2005/8/layout/radial1"/>
    <dgm:cxn modelId="{A2CAEB45-C7B6-4A23-B13E-570D94C0F686}" type="presParOf" srcId="{9BFFBF75-ABCF-497B-9359-A12927684E58}" destId="{02CC6C78-E832-44F1-880B-04F3DBD4343D}" srcOrd="0" destOrd="0" presId="urn:microsoft.com/office/officeart/2005/8/layout/radial1"/>
    <dgm:cxn modelId="{162413B8-39DB-4DDA-A430-7952F5C79309}" type="presParOf" srcId="{2AB7B3E5-5F48-4F7F-B0D1-3B712A38AABA}" destId="{4A242BDF-0F04-4361-9CB0-22125D2C41AE}" srcOrd="10" destOrd="0" presId="urn:microsoft.com/office/officeart/2005/8/layout/radial1"/>
    <dgm:cxn modelId="{5DCAF318-AC55-4A84-A716-4179641625B4}" type="presParOf" srcId="{2AB7B3E5-5F48-4F7F-B0D1-3B712A38AABA}" destId="{D0F441CD-0585-43C3-AA94-6A6D0B57CBDE}" srcOrd="11" destOrd="0" presId="urn:microsoft.com/office/officeart/2005/8/layout/radial1"/>
    <dgm:cxn modelId="{E64035E2-54C6-43E0-BE48-095F066D3DAB}" type="presParOf" srcId="{D0F441CD-0585-43C3-AA94-6A6D0B57CBDE}" destId="{3C7B342A-1579-4DDF-B769-D34D9F037BB4}" srcOrd="0" destOrd="0" presId="urn:microsoft.com/office/officeart/2005/8/layout/radial1"/>
    <dgm:cxn modelId="{9C085D8A-5F8A-487A-93A3-776EDF66A941}" type="presParOf" srcId="{2AB7B3E5-5F48-4F7F-B0D1-3B712A38AABA}" destId="{459E0467-88E0-4FE6-B5EB-6F6B013C1BD8}" srcOrd="12" destOrd="0" presId="urn:microsoft.com/office/officeart/2005/8/layout/radial1"/>
    <dgm:cxn modelId="{C33D236A-B3A0-4F7C-8BBC-2FB7E4FEA61A}" type="presParOf" srcId="{2AB7B3E5-5F48-4F7F-B0D1-3B712A38AABA}" destId="{B5B928C6-E97D-448D-9A65-D9BB2380FE10}" srcOrd="13" destOrd="0" presId="urn:microsoft.com/office/officeart/2005/8/layout/radial1"/>
    <dgm:cxn modelId="{6FF24999-C077-4B2F-B1B9-47E2673A4605}" type="presParOf" srcId="{B5B928C6-E97D-448D-9A65-D9BB2380FE10}" destId="{4E99DDD9-FB41-405D-B43E-AB422E8BA992}" srcOrd="0" destOrd="0" presId="urn:microsoft.com/office/officeart/2005/8/layout/radial1"/>
    <dgm:cxn modelId="{1DA2B01E-F0E6-4F49-BE93-990D43607A93}" type="presParOf" srcId="{2AB7B3E5-5F48-4F7F-B0D1-3B712A38AABA}" destId="{B7E1B36A-1E10-4248-A0B1-DF2D61C8AD67}" srcOrd="14"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656B3AE-A2D3-4230-8E77-5D60B6582309}" type="doc">
      <dgm:prSet loTypeId="urn:microsoft.com/office/officeart/2005/8/layout/radial1" loCatId="cycle" qsTypeId="urn:microsoft.com/office/officeart/2005/8/quickstyle/simple1" qsCatId="simple" csTypeId="urn:microsoft.com/office/officeart/2005/8/colors/accent1_2" csCatId="accent1" phldr="1"/>
      <dgm:spPr/>
      <dgm:t>
        <a:bodyPr/>
        <a:lstStyle/>
        <a:p>
          <a:endParaRPr lang="en-US"/>
        </a:p>
      </dgm:t>
    </dgm:pt>
    <dgm:pt modelId="{FEF6B89C-B6BA-4981-8E7D-327B2AE13575}">
      <dgm:prSet phldrT="[Text]"/>
      <dgm:spPr>
        <a:solidFill>
          <a:schemeClr val="tx1"/>
        </a:solidFill>
      </dgm:spPr>
      <dgm:t>
        <a:bodyPr/>
        <a:lstStyle/>
        <a:p>
          <a:r>
            <a:rPr lang="en-US" dirty="0" smtClean="0"/>
            <a:t>ET Transit Center</a:t>
          </a:r>
          <a:endParaRPr lang="en-US" dirty="0"/>
        </a:p>
      </dgm:t>
    </dgm:pt>
    <dgm:pt modelId="{0EEB7BA0-A218-4AE7-82F8-B3DD90937CA6}" type="parTrans" cxnId="{EBD09A95-EA8D-43F5-B35E-C314EAE61ADB}">
      <dgm:prSet/>
      <dgm:spPr/>
      <dgm:t>
        <a:bodyPr/>
        <a:lstStyle/>
        <a:p>
          <a:endParaRPr lang="en-US"/>
        </a:p>
      </dgm:t>
    </dgm:pt>
    <dgm:pt modelId="{C019FFCE-613F-45C5-B4B3-F107F5805356}" type="sibTrans" cxnId="{EBD09A95-EA8D-43F5-B35E-C314EAE61ADB}">
      <dgm:prSet/>
      <dgm:spPr/>
      <dgm:t>
        <a:bodyPr/>
        <a:lstStyle/>
        <a:p>
          <a:endParaRPr lang="en-US"/>
        </a:p>
      </dgm:t>
    </dgm:pt>
    <dgm:pt modelId="{02FF9632-39C4-42A5-9FA9-7CD4CD154736}">
      <dgm:prSet phldrT="[Text]"/>
      <dgm:spPr/>
      <dgm:t>
        <a:bodyPr/>
        <a:lstStyle/>
        <a:p>
          <a:endParaRPr lang="en-US" dirty="0"/>
        </a:p>
      </dgm:t>
    </dgm:pt>
    <dgm:pt modelId="{86C04757-AE5A-4D58-B714-A2633BC6440D}" type="parTrans" cxnId="{E6B33615-DEA7-4E81-8DEE-2FEB7516A144}">
      <dgm:prSet/>
      <dgm:spPr/>
      <dgm:t>
        <a:bodyPr/>
        <a:lstStyle/>
        <a:p>
          <a:endParaRPr lang="en-US"/>
        </a:p>
      </dgm:t>
    </dgm:pt>
    <dgm:pt modelId="{B263BAC9-FC89-45BE-B9D6-BC2BF2946FE5}" type="sibTrans" cxnId="{E6B33615-DEA7-4E81-8DEE-2FEB7516A144}">
      <dgm:prSet/>
      <dgm:spPr/>
      <dgm:t>
        <a:bodyPr/>
        <a:lstStyle/>
        <a:p>
          <a:endParaRPr lang="en-US"/>
        </a:p>
      </dgm:t>
    </dgm:pt>
    <dgm:pt modelId="{453A4A8B-0431-47CB-BB6A-8C6FA02B47A4}">
      <dgm:prSet phldrT="[Text]"/>
      <dgm:spPr>
        <a:solidFill>
          <a:schemeClr val="accent1">
            <a:lumMod val="75000"/>
          </a:schemeClr>
        </a:solidFill>
        <a:ln>
          <a:solidFill>
            <a:schemeClr val="accent1">
              <a:lumMod val="75000"/>
            </a:schemeClr>
          </a:solidFill>
        </a:ln>
      </dgm:spPr>
      <dgm:t>
        <a:bodyPr/>
        <a:lstStyle/>
        <a:p>
          <a:r>
            <a:rPr lang="en-US" dirty="0" smtClean="0"/>
            <a:t>2</a:t>
          </a:r>
          <a:endParaRPr lang="en-US" dirty="0"/>
        </a:p>
      </dgm:t>
    </dgm:pt>
    <dgm:pt modelId="{DF3EAE62-552D-4BF9-9E05-A46FEA76F521}" type="parTrans" cxnId="{7A77169A-844A-4D66-9056-A6F5B9DE5FA3}">
      <dgm:prSet/>
      <dgm:spPr>
        <a:solidFill>
          <a:schemeClr val="accent1">
            <a:lumMod val="50000"/>
          </a:schemeClr>
        </a:solidFill>
        <a:ln w="127000">
          <a:solidFill>
            <a:schemeClr val="accent1">
              <a:lumMod val="75000"/>
            </a:schemeClr>
          </a:solidFill>
        </a:ln>
      </dgm:spPr>
      <dgm:t>
        <a:bodyPr/>
        <a:lstStyle/>
        <a:p>
          <a:endParaRPr lang="en-US" dirty="0"/>
        </a:p>
      </dgm:t>
    </dgm:pt>
    <dgm:pt modelId="{9B701A27-301C-405F-AB85-0C8779FC9DA9}" type="sibTrans" cxnId="{7A77169A-844A-4D66-9056-A6F5B9DE5FA3}">
      <dgm:prSet/>
      <dgm:spPr/>
      <dgm:t>
        <a:bodyPr/>
        <a:lstStyle/>
        <a:p>
          <a:endParaRPr lang="en-US"/>
        </a:p>
      </dgm:t>
    </dgm:pt>
    <dgm:pt modelId="{3610549A-7215-486E-A415-ABC70DAB6993}">
      <dgm:prSet phldrT="[Text]"/>
      <dgm:spPr>
        <a:solidFill>
          <a:srgbClr val="00B0F0"/>
        </a:solidFill>
        <a:ln>
          <a:solidFill>
            <a:srgbClr val="00B0F0"/>
          </a:solidFill>
        </a:ln>
      </dgm:spPr>
      <dgm:t>
        <a:bodyPr/>
        <a:lstStyle/>
        <a:p>
          <a:r>
            <a:rPr lang="en-US" dirty="0" smtClean="0"/>
            <a:t>4</a:t>
          </a:r>
          <a:endParaRPr lang="en-US" dirty="0"/>
        </a:p>
      </dgm:t>
    </dgm:pt>
    <dgm:pt modelId="{0432499A-81E9-4CEF-9FA1-90D0D8F31236}" type="parTrans" cxnId="{FA0F5953-96FC-44BE-838F-89C70F89A414}">
      <dgm:prSet/>
      <dgm:spPr>
        <a:solidFill>
          <a:srgbClr val="00B0F0"/>
        </a:solidFill>
        <a:ln w="127000">
          <a:solidFill>
            <a:srgbClr val="00B0F0"/>
          </a:solidFill>
        </a:ln>
      </dgm:spPr>
      <dgm:t>
        <a:bodyPr/>
        <a:lstStyle/>
        <a:p>
          <a:endParaRPr lang="en-US" dirty="0"/>
        </a:p>
      </dgm:t>
    </dgm:pt>
    <dgm:pt modelId="{9295F1DB-1EE0-491E-8975-B8D19098BD40}" type="sibTrans" cxnId="{FA0F5953-96FC-44BE-838F-89C70F89A414}">
      <dgm:prSet/>
      <dgm:spPr/>
      <dgm:t>
        <a:bodyPr/>
        <a:lstStyle/>
        <a:p>
          <a:endParaRPr lang="en-US"/>
        </a:p>
      </dgm:t>
    </dgm:pt>
    <dgm:pt modelId="{2844B8A0-2AC1-4392-B44D-FFD9E3A08CB8}">
      <dgm:prSet phldrT="[Text]"/>
      <dgm:spPr>
        <a:solidFill>
          <a:srgbClr val="FFFF00"/>
        </a:solidFill>
        <a:ln>
          <a:solidFill>
            <a:srgbClr val="FFFF00"/>
          </a:solidFill>
        </a:ln>
      </dgm:spPr>
      <dgm:t>
        <a:bodyPr/>
        <a:lstStyle/>
        <a:p>
          <a:r>
            <a:rPr lang="en-US" dirty="0" smtClean="0">
              <a:solidFill>
                <a:schemeClr val="tx1"/>
              </a:solidFill>
            </a:rPr>
            <a:t>11</a:t>
          </a:r>
          <a:endParaRPr lang="en-US" dirty="0">
            <a:solidFill>
              <a:schemeClr val="tx1"/>
            </a:solidFill>
          </a:endParaRPr>
        </a:p>
      </dgm:t>
    </dgm:pt>
    <dgm:pt modelId="{3D2AAB36-AF8E-4D69-B112-067B64AFA138}" type="parTrans" cxnId="{42823006-D9E9-453E-9DDC-6CC068E36E82}">
      <dgm:prSet/>
      <dgm:spPr>
        <a:solidFill>
          <a:srgbClr val="FFFF00"/>
        </a:solidFill>
        <a:ln w="127000">
          <a:solidFill>
            <a:srgbClr val="FFFF00"/>
          </a:solidFill>
        </a:ln>
      </dgm:spPr>
      <dgm:t>
        <a:bodyPr/>
        <a:lstStyle/>
        <a:p>
          <a:endParaRPr lang="en-US" dirty="0"/>
        </a:p>
      </dgm:t>
    </dgm:pt>
    <dgm:pt modelId="{95C585F7-309A-438E-A7C8-3D1205210E10}" type="sibTrans" cxnId="{42823006-D9E9-453E-9DDC-6CC068E36E82}">
      <dgm:prSet/>
      <dgm:spPr/>
      <dgm:t>
        <a:bodyPr/>
        <a:lstStyle/>
        <a:p>
          <a:endParaRPr lang="en-US"/>
        </a:p>
      </dgm:t>
    </dgm:pt>
    <dgm:pt modelId="{FE96A87A-D7B0-4B8C-821E-FDB3D56E7175}">
      <dgm:prSet phldrT="[Text]"/>
      <dgm:spPr>
        <a:solidFill>
          <a:srgbClr val="FFFF00"/>
        </a:solidFill>
        <a:ln>
          <a:solidFill>
            <a:srgbClr val="FFFF00"/>
          </a:solidFill>
        </a:ln>
      </dgm:spPr>
      <dgm:t>
        <a:bodyPr/>
        <a:lstStyle/>
        <a:p>
          <a:r>
            <a:rPr lang="en-US" dirty="0" smtClean="0">
              <a:solidFill>
                <a:schemeClr val="tx1"/>
              </a:solidFill>
            </a:rPr>
            <a:t>23</a:t>
          </a:r>
          <a:endParaRPr lang="en-US" dirty="0">
            <a:solidFill>
              <a:schemeClr val="tx1"/>
            </a:solidFill>
          </a:endParaRPr>
        </a:p>
      </dgm:t>
    </dgm:pt>
    <dgm:pt modelId="{B47E903A-E98F-4E9F-8977-37547E2792AB}" type="parTrans" cxnId="{E62E666D-A579-4E1D-B018-03465BA46591}">
      <dgm:prSet/>
      <dgm:spPr>
        <a:solidFill>
          <a:srgbClr val="FFFF00"/>
        </a:solidFill>
        <a:ln w="127000">
          <a:solidFill>
            <a:srgbClr val="FFFF00"/>
          </a:solidFill>
        </a:ln>
      </dgm:spPr>
      <dgm:t>
        <a:bodyPr/>
        <a:lstStyle/>
        <a:p>
          <a:endParaRPr lang="en-US" dirty="0"/>
        </a:p>
      </dgm:t>
    </dgm:pt>
    <dgm:pt modelId="{5CA12DCD-BF34-471A-85DB-AD69133E735F}" type="sibTrans" cxnId="{E62E666D-A579-4E1D-B018-03465BA46591}">
      <dgm:prSet/>
      <dgm:spPr/>
      <dgm:t>
        <a:bodyPr/>
        <a:lstStyle/>
        <a:p>
          <a:endParaRPr lang="en-US"/>
        </a:p>
      </dgm:t>
    </dgm:pt>
    <dgm:pt modelId="{88255591-2551-44C4-8B6D-79445703BB9E}">
      <dgm:prSet phldrT="[Text]"/>
      <dgm:spPr>
        <a:solidFill>
          <a:srgbClr val="00B0F0"/>
        </a:solidFill>
      </dgm:spPr>
      <dgm:t>
        <a:bodyPr/>
        <a:lstStyle/>
        <a:p>
          <a:endParaRPr lang="en-US" dirty="0"/>
        </a:p>
      </dgm:t>
    </dgm:pt>
    <dgm:pt modelId="{815465E4-14EA-41F2-84E5-F86B0C6FE2AA}" type="parTrans" cxnId="{666C1ACF-56D5-45CA-ABBD-7C1F20874C77}">
      <dgm:prSet/>
      <dgm:spPr/>
      <dgm:t>
        <a:bodyPr/>
        <a:lstStyle/>
        <a:p>
          <a:endParaRPr lang="en-US"/>
        </a:p>
      </dgm:t>
    </dgm:pt>
    <dgm:pt modelId="{DC925C8A-D0AC-485B-A15A-737C31009F50}" type="sibTrans" cxnId="{666C1ACF-56D5-45CA-ABBD-7C1F20874C77}">
      <dgm:prSet/>
      <dgm:spPr/>
      <dgm:t>
        <a:bodyPr/>
        <a:lstStyle/>
        <a:p>
          <a:endParaRPr lang="en-US"/>
        </a:p>
      </dgm:t>
    </dgm:pt>
    <dgm:pt modelId="{2AB7B3E5-5F48-4F7F-B0D1-3B712A38AABA}" type="pres">
      <dgm:prSet presAssocID="{A656B3AE-A2D3-4230-8E77-5D60B6582309}" presName="cycle" presStyleCnt="0">
        <dgm:presLayoutVars>
          <dgm:chMax val="1"/>
          <dgm:dir/>
          <dgm:animLvl val="ctr"/>
          <dgm:resizeHandles val="exact"/>
        </dgm:presLayoutVars>
      </dgm:prSet>
      <dgm:spPr/>
      <dgm:t>
        <a:bodyPr/>
        <a:lstStyle/>
        <a:p>
          <a:endParaRPr lang="en-US"/>
        </a:p>
      </dgm:t>
    </dgm:pt>
    <dgm:pt modelId="{8BABF381-5D43-46CD-A586-8F736E13F8C6}" type="pres">
      <dgm:prSet presAssocID="{FEF6B89C-B6BA-4981-8E7D-327B2AE13575}" presName="centerShape" presStyleLbl="node0" presStyleIdx="0" presStyleCnt="1"/>
      <dgm:spPr/>
      <dgm:t>
        <a:bodyPr/>
        <a:lstStyle/>
        <a:p>
          <a:endParaRPr lang="en-US"/>
        </a:p>
      </dgm:t>
    </dgm:pt>
    <dgm:pt modelId="{8D44F301-AC98-47F9-9E28-BE2D566241E0}" type="pres">
      <dgm:prSet presAssocID="{DF3EAE62-552D-4BF9-9E05-A46FEA76F521}" presName="Name9" presStyleLbl="parChTrans1D2" presStyleIdx="0" presStyleCnt="4"/>
      <dgm:spPr/>
      <dgm:t>
        <a:bodyPr/>
        <a:lstStyle/>
        <a:p>
          <a:endParaRPr lang="en-US"/>
        </a:p>
      </dgm:t>
    </dgm:pt>
    <dgm:pt modelId="{96F491DC-A36C-45FF-9900-96A3E2BE1C59}" type="pres">
      <dgm:prSet presAssocID="{DF3EAE62-552D-4BF9-9E05-A46FEA76F521}" presName="connTx" presStyleLbl="parChTrans1D2" presStyleIdx="0" presStyleCnt="4"/>
      <dgm:spPr/>
      <dgm:t>
        <a:bodyPr/>
        <a:lstStyle/>
        <a:p>
          <a:endParaRPr lang="en-US"/>
        </a:p>
      </dgm:t>
    </dgm:pt>
    <dgm:pt modelId="{18ED72F5-F078-4544-8A02-44BE9B88734F}" type="pres">
      <dgm:prSet presAssocID="{453A4A8B-0431-47CB-BB6A-8C6FA02B47A4}" presName="node" presStyleLbl="node1" presStyleIdx="0" presStyleCnt="4" custScaleX="99599" custScaleY="99599" custRadScaleRad="100208" custRadScaleInc="640">
        <dgm:presLayoutVars>
          <dgm:bulletEnabled val="1"/>
        </dgm:presLayoutVars>
      </dgm:prSet>
      <dgm:spPr/>
      <dgm:t>
        <a:bodyPr/>
        <a:lstStyle/>
        <a:p>
          <a:endParaRPr lang="en-US"/>
        </a:p>
      </dgm:t>
    </dgm:pt>
    <dgm:pt modelId="{CD261C38-E4D6-4DD3-AE90-82C1B285CF2F}" type="pres">
      <dgm:prSet presAssocID="{0432499A-81E9-4CEF-9FA1-90D0D8F31236}" presName="Name9" presStyleLbl="parChTrans1D2" presStyleIdx="1" presStyleCnt="4"/>
      <dgm:spPr/>
      <dgm:t>
        <a:bodyPr/>
        <a:lstStyle/>
        <a:p>
          <a:endParaRPr lang="en-US"/>
        </a:p>
      </dgm:t>
    </dgm:pt>
    <dgm:pt modelId="{56A9DC63-49D1-4FF4-9D3D-C49EE2C82932}" type="pres">
      <dgm:prSet presAssocID="{0432499A-81E9-4CEF-9FA1-90D0D8F31236}" presName="connTx" presStyleLbl="parChTrans1D2" presStyleIdx="1" presStyleCnt="4"/>
      <dgm:spPr/>
      <dgm:t>
        <a:bodyPr/>
        <a:lstStyle/>
        <a:p>
          <a:endParaRPr lang="en-US"/>
        </a:p>
      </dgm:t>
    </dgm:pt>
    <dgm:pt modelId="{322295C9-F225-4EE9-A807-73670D4E935E}" type="pres">
      <dgm:prSet presAssocID="{3610549A-7215-486E-A415-ABC70DAB6993}" presName="node" presStyleLbl="node1" presStyleIdx="1" presStyleCnt="4">
        <dgm:presLayoutVars>
          <dgm:bulletEnabled val="1"/>
        </dgm:presLayoutVars>
      </dgm:prSet>
      <dgm:spPr/>
      <dgm:t>
        <a:bodyPr/>
        <a:lstStyle/>
        <a:p>
          <a:endParaRPr lang="en-US"/>
        </a:p>
      </dgm:t>
    </dgm:pt>
    <dgm:pt modelId="{4264E33F-0A06-4CB3-95C9-D1528D0215C4}" type="pres">
      <dgm:prSet presAssocID="{3D2AAB36-AF8E-4D69-B112-067B64AFA138}" presName="Name9" presStyleLbl="parChTrans1D2" presStyleIdx="2" presStyleCnt="4"/>
      <dgm:spPr/>
      <dgm:t>
        <a:bodyPr/>
        <a:lstStyle/>
        <a:p>
          <a:endParaRPr lang="en-US"/>
        </a:p>
      </dgm:t>
    </dgm:pt>
    <dgm:pt modelId="{37737BC1-7500-4CAC-8B40-A2E334CFD029}" type="pres">
      <dgm:prSet presAssocID="{3D2AAB36-AF8E-4D69-B112-067B64AFA138}" presName="connTx" presStyleLbl="parChTrans1D2" presStyleIdx="2" presStyleCnt="4"/>
      <dgm:spPr/>
      <dgm:t>
        <a:bodyPr/>
        <a:lstStyle/>
        <a:p>
          <a:endParaRPr lang="en-US"/>
        </a:p>
      </dgm:t>
    </dgm:pt>
    <dgm:pt modelId="{A1334102-2D77-4947-BB2F-BEA9C367A6E3}" type="pres">
      <dgm:prSet presAssocID="{2844B8A0-2AC1-4392-B44D-FFD9E3A08CB8}" presName="node" presStyleLbl="node1" presStyleIdx="2" presStyleCnt="4">
        <dgm:presLayoutVars>
          <dgm:bulletEnabled val="1"/>
        </dgm:presLayoutVars>
      </dgm:prSet>
      <dgm:spPr/>
      <dgm:t>
        <a:bodyPr/>
        <a:lstStyle/>
        <a:p>
          <a:endParaRPr lang="en-US"/>
        </a:p>
      </dgm:t>
    </dgm:pt>
    <dgm:pt modelId="{254C81EE-9E7F-4ABE-B047-B956B982474E}" type="pres">
      <dgm:prSet presAssocID="{B47E903A-E98F-4E9F-8977-37547E2792AB}" presName="Name9" presStyleLbl="parChTrans1D2" presStyleIdx="3" presStyleCnt="4"/>
      <dgm:spPr/>
      <dgm:t>
        <a:bodyPr/>
        <a:lstStyle/>
        <a:p>
          <a:endParaRPr lang="en-US"/>
        </a:p>
      </dgm:t>
    </dgm:pt>
    <dgm:pt modelId="{46A15175-7CC6-4653-97D9-C57E34C97C01}" type="pres">
      <dgm:prSet presAssocID="{B47E903A-E98F-4E9F-8977-37547E2792AB}" presName="connTx" presStyleLbl="parChTrans1D2" presStyleIdx="3" presStyleCnt="4"/>
      <dgm:spPr/>
      <dgm:t>
        <a:bodyPr/>
        <a:lstStyle/>
        <a:p>
          <a:endParaRPr lang="en-US"/>
        </a:p>
      </dgm:t>
    </dgm:pt>
    <dgm:pt modelId="{89C000F6-0C63-4A7B-814F-6BD4ADBD71B5}" type="pres">
      <dgm:prSet presAssocID="{FE96A87A-D7B0-4B8C-821E-FDB3D56E7175}" presName="node" presStyleLbl="node1" presStyleIdx="3" presStyleCnt="4">
        <dgm:presLayoutVars>
          <dgm:bulletEnabled val="1"/>
        </dgm:presLayoutVars>
      </dgm:prSet>
      <dgm:spPr/>
      <dgm:t>
        <a:bodyPr/>
        <a:lstStyle/>
        <a:p>
          <a:endParaRPr lang="en-US"/>
        </a:p>
      </dgm:t>
    </dgm:pt>
  </dgm:ptLst>
  <dgm:cxnLst>
    <dgm:cxn modelId="{401F562D-12E0-41C3-81F5-8D40396674E6}" type="presOf" srcId="{0432499A-81E9-4CEF-9FA1-90D0D8F31236}" destId="{CD261C38-E4D6-4DD3-AE90-82C1B285CF2F}" srcOrd="0" destOrd="0" presId="urn:microsoft.com/office/officeart/2005/8/layout/radial1"/>
    <dgm:cxn modelId="{227C8F97-D1FD-424F-90E6-85A8F5D571D4}" type="presOf" srcId="{0432499A-81E9-4CEF-9FA1-90D0D8F31236}" destId="{56A9DC63-49D1-4FF4-9D3D-C49EE2C82932}" srcOrd="1" destOrd="0" presId="urn:microsoft.com/office/officeart/2005/8/layout/radial1"/>
    <dgm:cxn modelId="{29A7272B-4382-4FBA-88ED-E6079FC610BA}" type="presOf" srcId="{2844B8A0-2AC1-4392-B44D-FFD9E3A08CB8}" destId="{A1334102-2D77-4947-BB2F-BEA9C367A6E3}" srcOrd="0" destOrd="0" presId="urn:microsoft.com/office/officeart/2005/8/layout/radial1"/>
    <dgm:cxn modelId="{C140A575-F60F-4F82-9F17-E3E109DB6B9E}" type="presOf" srcId="{453A4A8B-0431-47CB-BB6A-8C6FA02B47A4}" destId="{18ED72F5-F078-4544-8A02-44BE9B88734F}" srcOrd="0" destOrd="0" presId="urn:microsoft.com/office/officeart/2005/8/layout/radial1"/>
    <dgm:cxn modelId="{0A3D7B85-EA83-4278-8C24-376F95CF9153}" type="presOf" srcId="{A656B3AE-A2D3-4230-8E77-5D60B6582309}" destId="{2AB7B3E5-5F48-4F7F-B0D1-3B712A38AABA}" srcOrd="0" destOrd="0" presId="urn:microsoft.com/office/officeart/2005/8/layout/radial1"/>
    <dgm:cxn modelId="{E62E666D-A579-4E1D-B018-03465BA46591}" srcId="{FEF6B89C-B6BA-4981-8E7D-327B2AE13575}" destId="{FE96A87A-D7B0-4B8C-821E-FDB3D56E7175}" srcOrd="3" destOrd="0" parTransId="{B47E903A-E98F-4E9F-8977-37547E2792AB}" sibTransId="{5CA12DCD-BF34-471A-85DB-AD69133E735F}"/>
    <dgm:cxn modelId="{38B00620-1445-4BAA-8A64-52AEDB206BD3}" type="presOf" srcId="{FE96A87A-D7B0-4B8C-821E-FDB3D56E7175}" destId="{89C000F6-0C63-4A7B-814F-6BD4ADBD71B5}" srcOrd="0" destOrd="0" presId="urn:microsoft.com/office/officeart/2005/8/layout/radial1"/>
    <dgm:cxn modelId="{7D4BDD2E-B617-43CE-A536-79B3A6259321}" type="presOf" srcId="{DF3EAE62-552D-4BF9-9E05-A46FEA76F521}" destId="{96F491DC-A36C-45FF-9900-96A3E2BE1C59}" srcOrd="1" destOrd="0" presId="urn:microsoft.com/office/officeart/2005/8/layout/radial1"/>
    <dgm:cxn modelId="{51046379-1653-468B-9FD2-E19F54653CB0}" type="presOf" srcId="{3D2AAB36-AF8E-4D69-B112-067B64AFA138}" destId="{37737BC1-7500-4CAC-8B40-A2E334CFD029}" srcOrd="1" destOrd="0" presId="urn:microsoft.com/office/officeart/2005/8/layout/radial1"/>
    <dgm:cxn modelId="{73CD3D78-865E-4BA8-98DC-76F39DBE7D0A}" type="presOf" srcId="{B47E903A-E98F-4E9F-8977-37547E2792AB}" destId="{254C81EE-9E7F-4ABE-B047-B956B982474E}" srcOrd="0" destOrd="0" presId="urn:microsoft.com/office/officeart/2005/8/layout/radial1"/>
    <dgm:cxn modelId="{666C1ACF-56D5-45CA-ABBD-7C1F20874C77}" srcId="{A656B3AE-A2D3-4230-8E77-5D60B6582309}" destId="{88255591-2551-44C4-8B6D-79445703BB9E}" srcOrd="1" destOrd="0" parTransId="{815465E4-14EA-41F2-84E5-F86B0C6FE2AA}" sibTransId="{DC925C8A-D0AC-485B-A15A-737C31009F50}"/>
    <dgm:cxn modelId="{FA0F5953-96FC-44BE-838F-89C70F89A414}" srcId="{FEF6B89C-B6BA-4981-8E7D-327B2AE13575}" destId="{3610549A-7215-486E-A415-ABC70DAB6993}" srcOrd="1" destOrd="0" parTransId="{0432499A-81E9-4CEF-9FA1-90D0D8F31236}" sibTransId="{9295F1DB-1EE0-491E-8975-B8D19098BD40}"/>
    <dgm:cxn modelId="{42823006-D9E9-453E-9DDC-6CC068E36E82}" srcId="{FEF6B89C-B6BA-4981-8E7D-327B2AE13575}" destId="{2844B8A0-2AC1-4392-B44D-FFD9E3A08CB8}" srcOrd="2" destOrd="0" parTransId="{3D2AAB36-AF8E-4D69-B112-067B64AFA138}" sibTransId="{95C585F7-309A-438E-A7C8-3D1205210E10}"/>
    <dgm:cxn modelId="{BB26D5D3-0926-4113-83E5-BC28FF17B409}" type="presOf" srcId="{B47E903A-E98F-4E9F-8977-37547E2792AB}" destId="{46A15175-7CC6-4653-97D9-C57E34C97C01}" srcOrd="1" destOrd="0" presId="urn:microsoft.com/office/officeart/2005/8/layout/radial1"/>
    <dgm:cxn modelId="{025DB8B0-BE0D-49BA-B261-542B22DA1AC9}" type="presOf" srcId="{3D2AAB36-AF8E-4D69-B112-067B64AFA138}" destId="{4264E33F-0A06-4CB3-95C9-D1528D0215C4}" srcOrd="0" destOrd="0" presId="urn:microsoft.com/office/officeart/2005/8/layout/radial1"/>
    <dgm:cxn modelId="{E6B33615-DEA7-4E81-8DEE-2FEB7516A144}" srcId="{A656B3AE-A2D3-4230-8E77-5D60B6582309}" destId="{02FF9632-39C4-42A5-9FA9-7CD4CD154736}" srcOrd="2" destOrd="0" parTransId="{86C04757-AE5A-4D58-B714-A2633BC6440D}" sibTransId="{B263BAC9-FC89-45BE-B9D6-BC2BF2946FE5}"/>
    <dgm:cxn modelId="{FCDEEE8B-63EC-4EAE-9511-CCA2CF60F8CF}" type="presOf" srcId="{FEF6B89C-B6BA-4981-8E7D-327B2AE13575}" destId="{8BABF381-5D43-46CD-A586-8F736E13F8C6}" srcOrd="0" destOrd="0" presId="urn:microsoft.com/office/officeart/2005/8/layout/radial1"/>
    <dgm:cxn modelId="{EBD09A95-EA8D-43F5-B35E-C314EAE61ADB}" srcId="{A656B3AE-A2D3-4230-8E77-5D60B6582309}" destId="{FEF6B89C-B6BA-4981-8E7D-327B2AE13575}" srcOrd="0" destOrd="0" parTransId="{0EEB7BA0-A218-4AE7-82F8-B3DD90937CA6}" sibTransId="{C019FFCE-613F-45C5-B4B3-F107F5805356}"/>
    <dgm:cxn modelId="{7A77169A-844A-4D66-9056-A6F5B9DE5FA3}" srcId="{FEF6B89C-B6BA-4981-8E7D-327B2AE13575}" destId="{453A4A8B-0431-47CB-BB6A-8C6FA02B47A4}" srcOrd="0" destOrd="0" parTransId="{DF3EAE62-552D-4BF9-9E05-A46FEA76F521}" sibTransId="{9B701A27-301C-405F-AB85-0C8779FC9DA9}"/>
    <dgm:cxn modelId="{E2B72DDB-5648-4E4F-BAED-D61CA179C0DB}" type="presOf" srcId="{DF3EAE62-552D-4BF9-9E05-A46FEA76F521}" destId="{8D44F301-AC98-47F9-9E28-BE2D566241E0}" srcOrd="0" destOrd="0" presId="urn:microsoft.com/office/officeart/2005/8/layout/radial1"/>
    <dgm:cxn modelId="{C261527B-999A-43E7-977B-11BCFBDF2AF9}" type="presOf" srcId="{3610549A-7215-486E-A415-ABC70DAB6993}" destId="{322295C9-F225-4EE9-A807-73670D4E935E}" srcOrd="0" destOrd="0" presId="urn:microsoft.com/office/officeart/2005/8/layout/radial1"/>
    <dgm:cxn modelId="{575DA389-0CA3-45FF-85D3-00B668BC2935}" type="presParOf" srcId="{2AB7B3E5-5F48-4F7F-B0D1-3B712A38AABA}" destId="{8BABF381-5D43-46CD-A586-8F736E13F8C6}" srcOrd="0" destOrd="0" presId="urn:microsoft.com/office/officeart/2005/8/layout/radial1"/>
    <dgm:cxn modelId="{04CF6026-0FB5-4C30-9FAE-7544243588D2}" type="presParOf" srcId="{2AB7B3E5-5F48-4F7F-B0D1-3B712A38AABA}" destId="{8D44F301-AC98-47F9-9E28-BE2D566241E0}" srcOrd="1" destOrd="0" presId="urn:microsoft.com/office/officeart/2005/8/layout/radial1"/>
    <dgm:cxn modelId="{65DCCF99-BF77-47B7-808A-1127808A6319}" type="presParOf" srcId="{8D44F301-AC98-47F9-9E28-BE2D566241E0}" destId="{96F491DC-A36C-45FF-9900-96A3E2BE1C59}" srcOrd="0" destOrd="0" presId="urn:microsoft.com/office/officeart/2005/8/layout/radial1"/>
    <dgm:cxn modelId="{7ED71D74-7A54-480F-A9B9-51466E8D0CF6}" type="presParOf" srcId="{2AB7B3E5-5F48-4F7F-B0D1-3B712A38AABA}" destId="{18ED72F5-F078-4544-8A02-44BE9B88734F}" srcOrd="2" destOrd="0" presId="urn:microsoft.com/office/officeart/2005/8/layout/radial1"/>
    <dgm:cxn modelId="{C7C2DB21-2E9D-47EC-92E8-5E05376FFC1B}" type="presParOf" srcId="{2AB7B3E5-5F48-4F7F-B0D1-3B712A38AABA}" destId="{CD261C38-E4D6-4DD3-AE90-82C1B285CF2F}" srcOrd="3" destOrd="0" presId="urn:microsoft.com/office/officeart/2005/8/layout/radial1"/>
    <dgm:cxn modelId="{4E5CA237-3A4B-4E11-8402-2D5E754E490A}" type="presParOf" srcId="{CD261C38-E4D6-4DD3-AE90-82C1B285CF2F}" destId="{56A9DC63-49D1-4FF4-9D3D-C49EE2C82932}" srcOrd="0" destOrd="0" presId="urn:microsoft.com/office/officeart/2005/8/layout/radial1"/>
    <dgm:cxn modelId="{51A874E3-BBF3-4D21-B9EF-3DB6BFCC0FE7}" type="presParOf" srcId="{2AB7B3E5-5F48-4F7F-B0D1-3B712A38AABA}" destId="{322295C9-F225-4EE9-A807-73670D4E935E}" srcOrd="4" destOrd="0" presId="urn:microsoft.com/office/officeart/2005/8/layout/radial1"/>
    <dgm:cxn modelId="{62331247-48CA-482B-B884-C25283540AEA}" type="presParOf" srcId="{2AB7B3E5-5F48-4F7F-B0D1-3B712A38AABA}" destId="{4264E33F-0A06-4CB3-95C9-D1528D0215C4}" srcOrd="5" destOrd="0" presId="urn:microsoft.com/office/officeart/2005/8/layout/radial1"/>
    <dgm:cxn modelId="{7D0E9727-70B8-44DC-BFFB-E0668B5B1611}" type="presParOf" srcId="{4264E33F-0A06-4CB3-95C9-D1528D0215C4}" destId="{37737BC1-7500-4CAC-8B40-A2E334CFD029}" srcOrd="0" destOrd="0" presId="urn:microsoft.com/office/officeart/2005/8/layout/radial1"/>
    <dgm:cxn modelId="{2FFEE0DA-052D-4582-B641-B40B261DAC70}" type="presParOf" srcId="{2AB7B3E5-5F48-4F7F-B0D1-3B712A38AABA}" destId="{A1334102-2D77-4947-BB2F-BEA9C367A6E3}" srcOrd="6" destOrd="0" presId="urn:microsoft.com/office/officeart/2005/8/layout/radial1"/>
    <dgm:cxn modelId="{B5BF5C8C-C5BB-4066-BB90-3907EE616190}" type="presParOf" srcId="{2AB7B3E5-5F48-4F7F-B0D1-3B712A38AABA}" destId="{254C81EE-9E7F-4ABE-B047-B956B982474E}" srcOrd="7" destOrd="0" presId="urn:microsoft.com/office/officeart/2005/8/layout/radial1"/>
    <dgm:cxn modelId="{BB7BDCA0-29E8-4FEE-977E-100506460B72}" type="presParOf" srcId="{254C81EE-9E7F-4ABE-B047-B956B982474E}" destId="{46A15175-7CC6-4653-97D9-C57E34C97C01}" srcOrd="0" destOrd="0" presId="urn:microsoft.com/office/officeart/2005/8/layout/radial1"/>
    <dgm:cxn modelId="{A4B3D1E0-06C8-4190-BEE3-9A16EC413BD5}" type="presParOf" srcId="{2AB7B3E5-5F48-4F7F-B0D1-3B712A38AABA}" destId="{89C000F6-0C63-4A7B-814F-6BD4ADBD71B5}" srcOrd="8" destOrd="0" presId="urn:microsoft.com/office/officeart/2005/8/layout/radial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656B3AE-A2D3-4230-8E77-5D60B6582309}" type="doc">
      <dgm:prSet loTypeId="urn:microsoft.com/office/officeart/2005/8/layout/radial1" loCatId="cycle" qsTypeId="urn:microsoft.com/office/officeart/2005/8/quickstyle/simple1" qsCatId="simple" csTypeId="urn:microsoft.com/office/officeart/2005/8/colors/accent1_2" csCatId="accent1" phldr="1"/>
      <dgm:spPr/>
      <dgm:t>
        <a:bodyPr/>
        <a:lstStyle/>
        <a:p>
          <a:endParaRPr lang="en-US"/>
        </a:p>
      </dgm:t>
    </dgm:pt>
    <dgm:pt modelId="{FEF6B89C-B6BA-4981-8E7D-327B2AE13575}">
      <dgm:prSet phldrT="[Text]"/>
      <dgm:spPr>
        <a:solidFill>
          <a:schemeClr val="tx1"/>
        </a:solidFill>
      </dgm:spPr>
      <dgm:t>
        <a:bodyPr/>
        <a:lstStyle/>
        <a:p>
          <a:r>
            <a:rPr lang="en-US" dirty="0" smtClean="0"/>
            <a:t>South Transit Center</a:t>
          </a:r>
          <a:endParaRPr lang="en-US" dirty="0"/>
        </a:p>
      </dgm:t>
    </dgm:pt>
    <dgm:pt modelId="{0EEB7BA0-A218-4AE7-82F8-B3DD90937CA6}" type="parTrans" cxnId="{EBD09A95-EA8D-43F5-B35E-C314EAE61ADB}">
      <dgm:prSet/>
      <dgm:spPr/>
      <dgm:t>
        <a:bodyPr/>
        <a:lstStyle/>
        <a:p>
          <a:endParaRPr lang="en-US"/>
        </a:p>
      </dgm:t>
    </dgm:pt>
    <dgm:pt modelId="{C019FFCE-613F-45C5-B4B3-F107F5805356}" type="sibTrans" cxnId="{EBD09A95-EA8D-43F5-B35E-C314EAE61ADB}">
      <dgm:prSet/>
      <dgm:spPr/>
      <dgm:t>
        <a:bodyPr/>
        <a:lstStyle/>
        <a:p>
          <a:endParaRPr lang="en-US"/>
        </a:p>
      </dgm:t>
    </dgm:pt>
    <dgm:pt modelId="{02FF9632-39C4-42A5-9FA9-7CD4CD154736}">
      <dgm:prSet phldrT="[Text]"/>
      <dgm:spPr/>
      <dgm:t>
        <a:bodyPr/>
        <a:lstStyle/>
        <a:p>
          <a:endParaRPr lang="en-US" dirty="0"/>
        </a:p>
      </dgm:t>
    </dgm:pt>
    <dgm:pt modelId="{86C04757-AE5A-4D58-B714-A2633BC6440D}" type="parTrans" cxnId="{E6B33615-DEA7-4E81-8DEE-2FEB7516A144}">
      <dgm:prSet/>
      <dgm:spPr/>
      <dgm:t>
        <a:bodyPr/>
        <a:lstStyle/>
        <a:p>
          <a:endParaRPr lang="en-US"/>
        </a:p>
      </dgm:t>
    </dgm:pt>
    <dgm:pt modelId="{B263BAC9-FC89-45BE-B9D6-BC2BF2946FE5}" type="sibTrans" cxnId="{E6B33615-DEA7-4E81-8DEE-2FEB7516A144}">
      <dgm:prSet/>
      <dgm:spPr/>
      <dgm:t>
        <a:bodyPr/>
        <a:lstStyle/>
        <a:p>
          <a:endParaRPr lang="en-US"/>
        </a:p>
      </dgm:t>
    </dgm:pt>
    <dgm:pt modelId="{453A4A8B-0431-47CB-BB6A-8C6FA02B47A4}">
      <dgm:prSet phldrT="[Text]"/>
      <dgm:spPr>
        <a:solidFill>
          <a:srgbClr val="00B0F0"/>
        </a:solidFill>
        <a:ln>
          <a:solidFill>
            <a:srgbClr val="00B0F0"/>
          </a:solidFill>
        </a:ln>
      </dgm:spPr>
      <dgm:t>
        <a:bodyPr/>
        <a:lstStyle/>
        <a:p>
          <a:r>
            <a:rPr lang="en-US" dirty="0" smtClean="0"/>
            <a:t>17</a:t>
          </a:r>
          <a:endParaRPr lang="en-US" dirty="0"/>
        </a:p>
      </dgm:t>
    </dgm:pt>
    <dgm:pt modelId="{DF3EAE62-552D-4BF9-9E05-A46FEA76F521}" type="parTrans" cxnId="{7A77169A-844A-4D66-9056-A6F5B9DE5FA3}">
      <dgm:prSet/>
      <dgm:spPr>
        <a:ln w="127000">
          <a:solidFill>
            <a:srgbClr val="00B0F0"/>
          </a:solidFill>
        </a:ln>
      </dgm:spPr>
      <dgm:t>
        <a:bodyPr/>
        <a:lstStyle/>
        <a:p>
          <a:endParaRPr lang="en-US" dirty="0"/>
        </a:p>
      </dgm:t>
    </dgm:pt>
    <dgm:pt modelId="{9B701A27-301C-405F-AB85-0C8779FC9DA9}" type="sibTrans" cxnId="{7A77169A-844A-4D66-9056-A6F5B9DE5FA3}">
      <dgm:prSet/>
      <dgm:spPr/>
      <dgm:t>
        <a:bodyPr/>
        <a:lstStyle/>
        <a:p>
          <a:endParaRPr lang="en-US"/>
        </a:p>
      </dgm:t>
    </dgm:pt>
    <dgm:pt modelId="{FD2B1E1E-7E56-4412-A27F-35DB0A124FA9}">
      <dgm:prSet phldrT="[Text]"/>
      <dgm:spPr>
        <a:solidFill>
          <a:srgbClr val="00B0F0"/>
        </a:solidFill>
      </dgm:spPr>
      <dgm:t>
        <a:bodyPr/>
        <a:lstStyle/>
        <a:p>
          <a:r>
            <a:rPr lang="en-US" dirty="0" smtClean="0"/>
            <a:t>19</a:t>
          </a:r>
          <a:endParaRPr lang="en-US" dirty="0"/>
        </a:p>
      </dgm:t>
    </dgm:pt>
    <dgm:pt modelId="{12E6D7BA-A605-429A-B8BF-12251A243593}" type="parTrans" cxnId="{9DE2C640-C99C-42CF-ADE4-043C6B052FC9}">
      <dgm:prSet/>
      <dgm:spPr>
        <a:ln w="127000">
          <a:solidFill>
            <a:srgbClr val="00B0F0"/>
          </a:solidFill>
        </a:ln>
      </dgm:spPr>
      <dgm:t>
        <a:bodyPr/>
        <a:lstStyle/>
        <a:p>
          <a:endParaRPr lang="en-US" dirty="0"/>
        </a:p>
      </dgm:t>
    </dgm:pt>
    <dgm:pt modelId="{B6967797-91EF-41C5-96E3-7D8C7B75CFED}" type="sibTrans" cxnId="{9DE2C640-C99C-42CF-ADE4-043C6B052FC9}">
      <dgm:prSet/>
      <dgm:spPr/>
      <dgm:t>
        <a:bodyPr/>
        <a:lstStyle/>
        <a:p>
          <a:endParaRPr lang="en-US"/>
        </a:p>
      </dgm:t>
    </dgm:pt>
    <dgm:pt modelId="{F86B305D-C1A5-41BD-88DA-817369998E5F}">
      <dgm:prSet phldrT="[Text]"/>
      <dgm:spPr>
        <a:solidFill>
          <a:srgbClr val="FFFF00"/>
        </a:solidFill>
        <a:ln>
          <a:solidFill>
            <a:srgbClr val="FFFF00"/>
          </a:solidFill>
        </a:ln>
      </dgm:spPr>
      <dgm:t>
        <a:bodyPr/>
        <a:lstStyle/>
        <a:p>
          <a:r>
            <a:rPr lang="en-US" dirty="0" smtClean="0">
              <a:solidFill>
                <a:schemeClr val="tx1"/>
              </a:solidFill>
            </a:rPr>
            <a:t>23</a:t>
          </a:r>
          <a:endParaRPr lang="en-US" dirty="0">
            <a:solidFill>
              <a:schemeClr val="tx1"/>
            </a:solidFill>
          </a:endParaRPr>
        </a:p>
      </dgm:t>
    </dgm:pt>
    <dgm:pt modelId="{FE40D955-F94F-4EA2-B975-03ECD949E788}" type="parTrans" cxnId="{DD8F1F30-0F23-479E-B8D7-05AD157196AE}">
      <dgm:prSet/>
      <dgm:spPr>
        <a:solidFill>
          <a:srgbClr val="FFFF00"/>
        </a:solidFill>
        <a:ln w="127000">
          <a:solidFill>
            <a:srgbClr val="FFFF00"/>
          </a:solidFill>
        </a:ln>
      </dgm:spPr>
      <dgm:t>
        <a:bodyPr/>
        <a:lstStyle/>
        <a:p>
          <a:endParaRPr lang="en-US" dirty="0"/>
        </a:p>
      </dgm:t>
    </dgm:pt>
    <dgm:pt modelId="{F3B8BBCF-DD7F-40F1-8D59-25C1A09F31AD}" type="sibTrans" cxnId="{DD8F1F30-0F23-479E-B8D7-05AD157196AE}">
      <dgm:prSet/>
      <dgm:spPr/>
      <dgm:t>
        <a:bodyPr/>
        <a:lstStyle/>
        <a:p>
          <a:endParaRPr lang="en-US"/>
        </a:p>
      </dgm:t>
    </dgm:pt>
    <dgm:pt modelId="{AAAF9046-CDF5-4E6A-9E84-5AB7219EBA02}">
      <dgm:prSet phldrT="[Text]"/>
      <dgm:spPr>
        <a:solidFill>
          <a:srgbClr val="FFFF00"/>
        </a:solidFill>
        <a:ln>
          <a:solidFill>
            <a:srgbClr val="FFFF00"/>
          </a:solidFill>
        </a:ln>
      </dgm:spPr>
      <dgm:t>
        <a:bodyPr/>
        <a:lstStyle/>
        <a:p>
          <a:r>
            <a:rPr lang="en-US" dirty="0" smtClean="0">
              <a:solidFill>
                <a:schemeClr val="tx1"/>
              </a:solidFill>
            </a:rPr>
            <a:t>24</a:t>
          </a:r>
          <a:endParaRPr lang="en-US" dirty="0">
            <a:solidFill>
              <a:schemeClr val="tx1"/>
            </a:solidFill>
          </a:endParaRPr>
        </a:p>
      </dgm:t>
    </dgm:pt>
    <dgm:pt modelId="{1BCC3908-C1A6-4A24-8E64-D77D0967C8DB}" type="parTrans" cxnId="{A3AB6EFC-418D-4A62-9542-062A44EC9285}">
      <dgm:prSet/>
      <dgm:spPr>
        <a:solidFill>
          <a:srgbClr val="FFFF00"/>
        </a:solidFill>
        <a:ln w="127000">
          <a:solidFill>
            <a:srgbClr val="FFFF00"/>
          </a:solidFill>
        </a:ln>
      </dgm:spPr>
      <dgm:t>
        <a:bodyPr/>
        <a:lstStyle/>
        <a:p>
          <a:endParaRPr lang="en-US" dirty="0"/>
        </a:p>
      </dgm:t>
    </dgm:pt>
    <dgm:pt modelId="{99A351BB-A7CA-4812-8B93-B42E9376A899}" type="sibTrans" cxnId="{A3AB6EFC-418D-4A62-9542-062A44EC9285}">
      <dgm:prSet/>
      <dgm:spPr/>
      <dgm:t>
        <a:bodyPr/>
        <a:lstStyle/>
        <a:p>
          <a:endParaRPr lang="en-US"/>
        </a:p>
      </dgm:t>
    </dgm:pt>
    <dgm:pt modelId="{4C518FB7-28DA-4E4D-B009-A2E5B3756B55}">
      <dgm:prSet phldrT="[Text]"/>
      <dgm:spPr>
        <a:solidFill>
          <a:srgbClr val="92D050"/>
        </a:solidFill>
      </dgm:spPr>
      <dgm:t>
        <a:bodyPr/>
        <a:lstStyle/>
        <a:p>
          <a:endParaRPr lang="en-US" dirty="0"/>
        </a:p>
      </dgm:t>
    </dgm:pt>
    <dgm:pt modelId="{62785FCE-99A7-4B54-AC30-0E1FBF62D124}" type="parTrans" cxnId="{1D68A10C-A40B-4203-82DA-A8F4485245D5}">
      <dgm:prSet/>
      <dgm:spPr>
        <a:ln w="127000">
          <a:solidFill>
            <a:srgbClr val="92D050"/>
          </a:solidFill>
        </a:ln>
      </dgm:spPr>
      <dgm:t>
        <a:bodyPr/>
        <a:lstStyle/>
        <a:p>
          <a:endParaRPr lang="en-US" dirty="0"/>
        </a:p>
      </dgm:t>
    </dgm:pt>
    <dgm:pt modelId="{D48516E5-5C8F-4EB2-9434-D0150B2F7C4A}" type="sibTrans" cxnId="{1D68A10C-A40B-4203-82DA-A8F4485245D5}">
      <dgm:prSet/>
      <dgm:spPr/>
      <dgm:t>
        <a:bodyPr/>
        <a:lstStyle/>
        <a:p>
          <a:endParaRPr lang="en-US"/>
        </a:p>
      </dgm:t>
    </dgm:pt>
    <dgm:pt modelId="{F5ADD3D9-7FB8-4AA7-B710-F2B3F7793AFE}">
      <dgm:prSet phldrT="[Text]"/>
      <dgm:spPr>
        <a:solidFill>
          <a:srgbClr val="92D050"/>
        </a:solidFill>
      </dgm:spPr>
      <dgm:t>
        <a:bodyPr/>
        <a:lstStyle/>
        <a:p>
          <a:endParaRPr lang="en-US"/>
        </a:p>
      </dgm:t>
    </dgm:pt>
    <dgm:pt modelId="{A846284B-E13D-4774-9BDB-E365D5219BC9}" type="parTrans" cxnId="{AAE451A1-7F35-4ED0-AC71-DAADD91A878F}">
      <dgm:prSet/>
      <dgm:spPr>
        <a:ln w="127000">
          <a:solidFill>
            <a:srgbClr val="92D050"/>
          </a:solidFill>
        </a:ln>
      </dgm:spPr>
      <dgm:t>
        <a:bodyPr/>
        <a:lstStyle/>
        <a:p>
          <a:endParaRPr lang="en-US" dirty="0"/>
        </a:p>
      </dgm:t>
    </dgm:pt>
    <dgm:pt modelId="{4E98FD16-DD5C-4328-BC6B-1761A8275F68}" type="sibTrans" cxnId="{AAE451A1-7F35-4ED0-AC71-DAADD91A878F}">
      <dgm:prSet/>
      <dgm:spPr/>
      <dgm:t>
        <a:bodyPr/>
        <a:lstStyle/>
        <a:p>
          <a:endParaRPr lang="en-US"/>
        </a:p>
      </dgm:t>
    </dgm:pt>
    <dgm:pt modelId="{2AB7B3E5-5F48-4F7F-B0D1-3B712A38AABA}" type="pres">
      <dgm:prSet presAssocID="{A656B3AE-A2D3-4230-8E77-5D60B6582309}" presName="cycle" presStyleCnt="0">
        <dgm:presLayoutVars>
          <dgm:chMax val="1"/>
          <dgm:dir/>
          <dgm:animLvl val="ctr"/>
          <dgm:resizeHandles val="exact"/>
        </dgm:presLayoutVars>
      </dgm:prSet>
      <dgm:spPr/>
      <dgm:t>
        <a:bodyPr/>
        <a:lstStyle/>
        <a:p>
          <a:endParaRPr lang="en-US"/>
        </a:p>
      </dgm:t>
    </dgm:pt>
    <dgm:pt modelId="{8BABF381-5D43-46CD-A586-8F736E13F8C6}" type="pres">
      <dgm:prSet presAssocID="{FEF6B89C-B6BA-4981-8E7D-327B2AE13575}" presName="centerShape" presStyleLbl="node0" presStyleIdx="0" presStyleCnt="1"/>
      <dgm:spPr/>
      <dgm:t>
        <a:bodyPr/>
        <a:lstStyle/>
        <a:p>
          <a:endParaRPr lang="en-US"/>
        </a:p>
      </dgm:t>
    </dgm:pt>
    <dgm:pt modelId="{8D44F301-AC98-47F9-9E28-BE2D566241E0}" type="pres">
      <dgm:prSet presAssocID="{DF3EAE62-552D-4BF9-9E05-A46FEA76F521}" presName="Name9" presStyleLbl="parChTrans1D2" presStyleIdx="0" presStyleCnt="4"/>
      <dgm:spPr/>
      <dgm:t>
        <a:bodyPr/>
        <a:lstStyle/>
        <a:p>
          <a:endParaRPr lang="en-US"/>
        </a:p>
      </dgm:t>
    </dgm:pt>
    <dgm:pt modelId="{96F491DC-A36C-45FF-9900-96A3E2BE1C59}" type="pres">
      <dgm:prSet presAssocID="{DF3EAE62-552D-4BF9-9E05-A46FEA76F521}" presName="connTx" presStyleLbl="parChTrans1D2" presStyleIdx="0" presStyleCnt="4"/>
      <dgm:spPr/>
      <dgm:t>
        <a:bodyPr/>
        <a:lstStyle/>
        <a:p>
          <a:endParaRPr lang="en-US"/>
        </a:p>
      </dgm:t>
    </dgm:pt>
    <dgm:pt modelId="{18ED72F5-F078-4544-8A02-44BE9B88734F}" type="pres">
      <dgm:prSet presAssocID="{453A4A8B-0431-47CB-BB6A-8C6FA02B47A4}" presName="node" presStyleLbl="node1" presStyleIdx="0" presStyleCnt="4" custScaleX="99599" custScaleY="99599" custRadScaleRad="100321" custRadScaleInc="960">
        <dgm:presLayoutVars>
          <dgm:bulletEnabled val="1"/>
        </dgm:presLayoutVars>
      </dgm:prSet>
      <dgm:spPr/>
      <dgm:t>
        <a:bodyPr/>
        <a:lstStyle/>
        <a:p>
          <a:endParaRPr lang="en-US"/>
        </a:p>
      </dgm:t>
    </dgm:pt>
    <dgm:pt modelId="{CBCFB85B-1C33-4364-B48D-544F78303161}" type="pres">
      <dgm:prSet presAssocID="{12E6D7BA-A605-429A-B8BF-12251A243593}" presName="Name9" presStyleLbl="parChTrans1D2" presStyleIdx="1" presStyleCnt="4"/>
      <dgm:spPr/>
      <dgm:t>
        <a:bodyPr/>
        <a:lstStyle/>
        <a:p>
          <a:endParaRPr lang="en-US"/>
        </a:p>
      </dgm:t>
    </dgm:pt>
    <dgm:pt modelId="{4E1D4D8D-F578-42CF-8B9D-F63A6436C131}" type="pres">
      <dgm:prSet presAssocID="{12E6D7BA-A605-429A-B8BF-12251A243593}" presName="connTx" presStyleLbl="parChTrans1D2" presStyleIdx="1" presStyleCnt="4"/>
      <dgm:spPr/>
      <dgm:t>
        <a:bodyPr/>
        <a:lstStyle/>
        <a:p>
          <a:endParaRPr lang="en-US"/>
        </a:p>
      </dgm:t>
    </dgm:pt>
    <dgm:pt modelId="{E2441A3E-4617-4CBF-9BA8-879ABF1B3DEC}" type="pres">
      <dgm:prSet presAssocID="{FD2B1E1E-7E56-4412-A27F-35DB0A124FA9}" presName="node" presStyleLbl="node1" presStyleIdx="1" presStyleCnt="4">
        <dgm:presLayoutVars>
          <dgm:bulletEnabled val="1"/>
        </dgm:presLayoutVars>
      </dgm:prSet>
      <dgm:spPr/>
      <dgm:t>
        <a:bodyPr/>
        <a:lstStyle/>
        <a:p>
          <a:endParaRPr lang="en-US"/>
        </a:p>
      </dgm:t>
    </dgm:pt>
    <dgm:pt modelId="{AFA16D2B-0F01-46A4-B314-82261D365BBB}" type="pres">
      <dgm:prSet presAssocID="{FE40D955-F94F-4EA2-B975-03ECD949E788}" presName="Name9" presStyleLbl="parChTrans1D2" presStyleIdx="2" presStyleCnt="4"/>
      <dgm:spPr/>
      <dgm:t>
        <a:bodyPr/>
        <a:lstStyle/>
        <a:p>
          <a:endParaRPr lang="en-US"/>
        </a:p>
      </dgm:t>
    </dgm:pt>
    <dgm:pt modelId="{05F2A16D-711A-4E28-95CB-FBAE2A1C446F}" type="pres">
      <dgm:prSet presAssocID="{FE40D955-F94F-4EA2-B975-03ECD949E788}" presName="connTx" presStyleLbl="parChTrans1D2" presStyleIdx="2" presStyleCnt="4"/>
      <dgm:spPr/>
      <dgm:t>
        <a:bodyPr/>
        <a:lstStyle/>
        <a:p>
          <a:endParaRPr lang="en-US"/>
        </a:p>
      </dgm:t>
    </dgm:pt>
    <dgm:pt modelId="{B6D2990B-2BEC-4ABF-B0B2-C2AB21EB6941}" type="pres">
      <dgm:prSet presAssocID="{F86B305D-C1A5-41BD-88DA-817369998E5F}" presName="node" presStyleLbl="node1" presStyleIdx="2" presStyleCnt="4">
        <dgm:presLayoutVars>
          <dgm:bulletEnabled val="1"/>
        </dgm:presLayoutVars>
      </dgm:prSet>
      <dgm:spPr/>
      <dgm:t>
        <a:bodyPr/>
        <a:lstStyle/>
        <a:p>
          <a:endParaRPr lang="en-US"/>
        </a:p>
      </dgm:t>
    </dgm:pt>
    <dgm:pt modelId="{4E4B5518-D4BD-49A2-9797-95F5D54761EF}" type="pres">
      <dgm:prSet presAssocID="{1BCC3908-C1A6-4A24-8E64-D77D0967C8DB}" presName="Name9" presStyleLbl="parChTrans1D2" presStyleIdx="3" presStyleCnt="4"/>
      <dgm:spPr/>
      <dgm:t>
        <a:bodyPr/>
        <a:lstStyle/>
        <a:p>
          <a:endParaRPr lang="en-US"/>
        </a:p>
      </dgm:t>
    </dgm:pt>
    <dgm:pt modelId="{0F423609-4A81-48FC-8701-B0DB436B8F5A}" type="pres">
      <dgm:prSet presAssocID="{1BCC3908-C1A6-4A24-8E64-D77D0967C8DB}" presName="connTx" presStyleLbl="parChTrans1D2" presStyleIdx="3" presStyleCnt="4"/>
      <dgm:spPr/>
      <dgm:t>
        <a:bodyPr/>
        <a:lstStyle/>
        <a:p>
          <a:endParaRPr lang="en-US"/>
        </a:p>
      </dgm:t>
    </dgm:pt>
    <dgm:pt modelId="{DE4C1302-387C-437E-8A5B-CFEC1B51C825}" type="pres">
      <dgm:prSet presAssocID="{AAAF9046-CDF5-4E6A-9E84-5AB7219EBA02}" presName="node" presStyleLbl="node1" presStyleIdx="3" presStyleCnt="4">
        <dgm:presLayoutVars>
          <dgm:bulletEnabled val="1"/>
        </dgm:presLayoutVars>
      </dgm:prSet>
      <dgm:spPr/>
      <dgm:t>
        <a:bodyPr/>
        <a:lstStyle/>
        <a:p>
          <a:endParaRPr lang="en-US"/>
        </a:p>
      </dgm:t>
    </dgm:pt>
  </dgm:ptLst>
  <dgm:cxnLst>
    <dgm:cxn modelId="{1D68A10C-A40B-4203-82DA-A8F4485245D5}" srcId="{A656B3AE-A2D3-4230-8E77-5D60B6582309}" destId="{4C518FB7-28DA-4E4D-B009-A2E5B3756B55}" srcOrd="1" destOrd="0" parTransId="{62785FCE-99A7-4B54-AC30-0E1FBF62D124}" sibTransId="{D48516E5-5C8F-4EB2-9434-D0150B2F7C4A}"/>
    <dgm:cxn modelId="{9DE2C640-C99C-42CF-ADE4-043C6B052FC9}" srcId="{FEF6B89C-B6BA-4981-8E7D-327B2AE13575}" destId="{FD2B1E1E-7E56-4412-A27F-35DB0A124FA9}" srcOrd="1" destOrd="0" parTransId="{12E6D7BA-A605-429A-B8BF-12251A243593}" sibTransId="{B6967797-91EF-41C5-96E3-7D8C7B75CFED}"/>
    <dgm:cxn modelId="{7C02E2F0-8674-4450-9E41-D02486EC68D8}" type="presOf" srcId="{1BCC3908-C1A6-4A24-8E64-D77D0967C8DB}" destId="{0F423609-4A81-48FC-8701-B0DB436B8F5A}" srcOrd="1" destOrd="0" presId="urn:microsoft.com/office/officeart/2005/8/layout/radial1"/>
    <dgm:cxn modelId="{971C1F33-34AF-41C8-B6BC-8A59A56BF6C9}" type="presOf" srcId="{FD2B1E1E-7E56-4412-A27F-35DB0A124FA9}" destId="{E2441A3E-4617-4CBF-9BA8-879ABF1B3DEC}" srcOrd="0" destOrd="0" presId="urn:microsoft.com/office/officeart/2005/8/layout/radial1"/>
    <dgm:cxn modelId="{A3AB6EFC-418D-4A62-9542-062A44EC9285}" srcId="{FEF6B89C-B6BA-4981-8E7D-327B2AE13575}" destId="{AAAF9046-CDF5-4E6A-9E84-5AB7219EBA02}" srcOrd="3" destOrd="0" parTransId="{1BCC3908-C1A6-4A24-8E64-D77D0967C8DB}" sibTransId="{99A351BB-A7CA-4812-8B93-B42E9376A899}"/>
    <dgm:cxn modelId="{206F69A6-EAE5-4E86-B9AB-BB9A524B589C}" type="presOf" srcId="{12E6D7BA-A605-429A-B8BF-12251A243593}" destId="{4E1D4D8D-F578-42CF-8B9D-F63A6436C131}" srcOrd="1" destOrd="0" presId="urn:microsoft.com/office/officeart/2005/8/layout/radial1"/>
    <dgm:cxn modelId="{5531AB43-FA8D-47F3-BA8D-3EA3FC75A90A}" type="presOf" srcId="{453A4A8B-0431-47CB-BB6A-8C6FA02B47A4}" destId="{18ED72F5-F078-4544-8A02-44BE9B88734F}" srcOrd="0" destOrd="0" presId="urn:microsoft.com/office/officeart/2005/8/layout/radial1"/>
    <dgm:cxn modelId="{314B9DFB-3F1F-46BE-9B77-B38768437596}" type="presOf" srcId="{DF3EAE62-552D-4BF9-9E05-A46FEA76F521}" destId="{8D44F301-AC98-47F9-9E28-BE2D566241E0}" srcOrd="0" destOrd="0" presId="urn:microsoft.com/office/officeart/2005/8/layout/radial1"/>
    <dgm:cxn modelId="{C8DC42E3-04FF-43BC-BFB4-30C321ED040E}" type="presOf" srcId="{DF3EAE62-552D-4BF9-9E05-A46FEA76F521}" destId="{96F491DC-A36C-45FF-9900-96A3E2BE1C59}" srcOrd="1" destOrd="0" presId="urn:microsoft.com/office/officeart/2005/8/layout/radial1"/>
    <dgm:cxn modelId="{971A8BC8-0360-420B-984F-143D147DFC24}" type="presOf" srcId="{12E6D7BA-A605-429A-B8BF-12251A243593}" destId="{CBCFB85B-1C33-4364-B48D-544F78303161}" srcOrd="0" destOrd="0" presId="urn:microsoft.com/office/officeart/2005/8/layout/radial1"/>
    <dgm:cxn modelId="{AAE451A1-7F35-4ED0-AC71-DAADD91A878F}" srcId="{4C518FB7-28DA-4E4D-B009-A2E5B3756B55}" destId="{F5ADD3D9-7FB8-4AA7-B710-F2B3F7793AFE}" srcOrd="0" destOrd="0" parTransId="{A846284B-E13D-4774-9BDB-E365D5219BC9}" sibTransId="{4E98FD16-DD5C-4328-BC6B-1761A8275F68}"/>
    <dgm:cxn modelId="{6AE3A987-A20C-4BBC-BB77-B835CEB3158B}" type="presOf" srcId="{FE40D955-F94F-4EA2-B975-03ECD949E788}" destId="{AFA16D2B-0F01-46A4-B314-82261D365BBB}" srcOrd="0" destOrd="0" presId="urn:microsoft.com/office/officeart/2005/8/layout/radial1"/>
    <dgm:cxn modelId="{08C9ABEB-BE25-472A-935F-4A0107358EF3}" type="presOf" srcId="{F86B305D-C1A5-41BD-88DA-817369998E5F}" destId="{B6D2990B-2BEC-4ABF-B0B2-C2AB21EB6941}" srcOrd="0" destOrd="0" presId="urn:microsoft.com/office/officeart/2005/8/layout/radial1"/>
    <dgm:cxn modelId="{210B41D2-5D06-4D3B-A6EB-CE621C2E7D26}" type="presOf" srcId="{FE40D955-F94F-4EA2-B975-03ECD949E788}" destId="{05F2A16D-711A-4E28-95CB-FBAE2A1C446F}" srcOrd="1" destOrd="0" presId="urn:microsoft.com/office/officeart/2005/8/layout/radial1"/>
    <dgm:cxn modelId="{E6B33615-DEA7-4E81-8DEE-2FEB7516A144}" srcId="{A656B3AE-A2D3-4230-8E77-5D60B6582309}" destId="{02FF9632-39C4-42A5-9FA9-7CD4CD154736}" srcOrd="2" destOrd="0" parTransId="{86C04757-AE5A-4D58-B714-A2633BC6440D}" sibTransId="{B263BAC9-FC89-45BE-B9D6-BC2BF2946FE5}"/>
    <dgm:cxn modelId="{DD8F1F30-0F23-479E-B8D7-05AD157196AE}" srcId="{FEF6B89C-B6BA-4981-8E7D-327B2AE13575}" destId="{F86B305D-C1A5-41BD-88DA-817369998E5F}" srcOrd="2" destOrd="0" parTransId="{FE40D955-F94F-4EA2-B975-03ECD949E788}" sibTransId="{F3B8BBCF-DD7F-40F1-8D59-25C1A09F31AD}"/>
    <dgm:cxn modelId="{CF0928E8-189B-4EB4-8C45-8F8679428884}" type="presOf" srcId="{A656B3AE-A2D3-4230-8E77-5D60B6582309}" destId="{2AB7B3E5-5F48-4F7F-B0D1-3B712A38AABA}" srcOrd="0" destOrd="0" presId="urn:microsoft.com/office/officeart/2005/8/layout/radial1"/>
    <dgm:cxn modelId="{EF8CD662-8AA7-44E3-8C1F-008CA0C53EF9}" type="presOf" srcId="{FEF6B89C-B6BA-4981-8E7D-327B2AE13575}" destId="{8BABF381-5D43-46CD-A586-8F736E13F8C6}" srcOrd="0" destOrd="0" presId="urn:microsoft.com/office/officeart/2005/8/layout/radial1"/>
    <dgm:cxn modelId="{35DFB2E4-F3BB-4A4D-A7C4-FCF685340458}" type="presOf" srcId="{1BCC3908-C1A6-4A24-8E64-D77D0967C8DB}" destId="{4E4B5518-D4BD-49A2-9797-95F5D54761EF}" srcOrd="0" destOrd="0" presId="urn:microsoft.com/office/officeart/2005/8/layout/radial1"/>
    <dgm:cxn modelId="{EBD09A95-EA8D-43F5-B35E-C314EAE61ADB}" srcId="{A656B3AE-A2D3-4230-8E77-5D60B6582309}" destId="{FEF6B89C-B6BA-4981-8E7D-327B2AE13575}" srcOrd="0" destOrd="0" parTransId="{0EEB7BA0-A218-4AE7-82F8-B3DD90937CA6}" sibTransId="{C019FFCE-613F-45C5-B4B3-F107F5805356}"/>
    <dgm:cxn modelId="{7A77169A-844A-4D66-9056-A6F5B9DE5FA3}" srcId="{FEF6B89C-B6BA-4981-8E7D-327B2AE13575}" destId="{453A4A8B-0431-47CB-BB6A-8C6FA02B47A4}" srcOrd="0" destOrd="0" parTransId="{DF3EAE62-552D-4BF9-9E05-A46FEA76F521}" sibTransId="{9B701A27-301C-405F-AB85-0C8779FC9DA9}"/>
    <dgm:cxn modelId="{80BE1860-98A0-4BE2-9C89-AE48FACF1F2E}" type="presOf" srcId="{AAAF9046-CDF5-4E6A-9E84-5AB7219EBA02}" destId="{DE4C1302-387C-437E-8A5B-CFEC1B51C825}" srcOrd="0" destOrd="0" presId="urn:microsoft.com/office/officeart/2005/8/layout/radial1"/>
    <dgm:cxn modelId="{5DC342D6-E24A-490F-BCC9-3FC0B870854A}" type="presParOf" srcId="{2AB7B3E5-5F48-4F7F-B0D1-3B712A38AABA}" destId="{8BABF381-5D43-46CD-A586-8F736E13F8C6}" srcOrd="0" destOrd="0" presId="urn:microsoft.com/office/officeart/2005/8/layout/radial1"/>
    <dgm:cxn modelId="{FF7FD64A-20FB-4721-928A-FCCF722D79D0}" type="presParOf" srcId="{2AB7B3E5-5F48-4F7F-B0D1-3B712A38AABA}" destId="{8D44F301-AC98-47F9-9E28-BE2D566241E0}" srcOrd="1" destOrd="0" presId="urn:microsoft.com/office/officeart/2005/8/layout/radial1"/>
    <dgm:cxn modelId="{4AC8DAA3-67FE-420B-B9BB-7F39EAB9D927}" type="presParOf" srcId="{8D44F301-AC98-47F9-9E28-BE2D566241E0}" destId="{96F491DC-A36C-45FF-9900-96A3E2BE1C59}" srcOrd="0" destOrd="0" presId="urn:microsoft.com/office/officeart/2005/8/layout/radial1"/>
    <dgm:cxn modelId="{C0675B27-016C-4920-83A2-D6FFC6D084E5}" type="presParOf" srcId="{2AB7B3E5-5F48-4F7F-B0D1-3B712A38AABA}" destId="{18ED72F5-F078-4544-8A02-44BE9B88734F}" srcOrd="2" destOrd="0" presId="urn:microsoft.com/office/officeart/2005/8/layout/radial1"/>
    <dgm:cxn modelId="{C201CDFB-4008-41FD-BEB2-FB968833E688}" type="presParOf" srcId="{2AB7B3E5-5F48-4F7F-B0D1-3B712A38AABA}" destId="{CBCFB85B-1C33-4364-B48D-544F78303161}" srcOrd="3" destOrd="0" presId="urn:microsoft.com/office/officeart/2005/8/layout/radial1"/>
    <dgm:cxn modelId="{DEA3BE3F-60E7-4E33-B259-44EFF5F485BF}" type="presParOf" srcId="{CBCFB85B-1C33-4364-B48D-544F78303161}" destId="{4E1D4D8D-F578-42CF-8B9D-F63A6436C131}" srcOrd="0" destOrd="0" presId="urn:microsoft.com/office/officeart/2005/8/layout/radial1"/>
    <dgm:cxn modelId="{BA1981FB-B337-4505-933C-75EACD0ED07E}" type="presParOf" srcId="{2AB7B3E5-5F48-4F7F-B0D1-3B712A38AABA}" destId="{E2441A3E-4617-4CBF-9BA8-879ABF1B3DEC}" srcOrd="4" destOrd="0" presId="urn:microsoft.com/office/officeart/2005/8/layout/radial1"/>
    <dgm:cxn modelId="{A530C430-34A5-442C-BF09-7834FB64979C}" type="presParOf" srcId="{2AB7B3E5-5F48-4F7F-B0D1-3B712A38AABA}" destId="{AFA16D2B-0F01-46A4-B314-82261D365BBB}" srcOrd="5" destOrd="0" presId="urn:microsoft.com/office/officeart/2005/8/layout/radial1"/>
    <dgm:cxn modelId="{6192C638-270C-4852-BDD8-CFA6E9CE072B}" type="presParOf" srcId="{AFA16D2B-0F01-46A4-B314-82261D365BBB}" destId="{05F2A16D-711A-4E28-95CB-FBAE2A1C446F}" srcOrd="0" destOrd="0" presId="urn:microsoft.com/office/officeart/2005/8/layout/radial1"/>
    <dgm:cxn modelId="{5CE6C206-084A-468E-B822-0840E283A1B6}" type="presParOf" srcId="{2AB7B3E5-5F48-4F7F-B0D1-3B712A38AABA}" destId="{B6D2990B-2BEC-4ABF-B0B2-C2AB21EB6941}" srcOrd="6" destOrd="0" presId="urn:microsoft.com/office/officeart/2005/8/layout/radial1"/>
    <dgm:cxn modelId="{1B808FA7-DFC5-4737-B2F4-C73AAA6F61C1}" type="presParOf" srcId="{2AB7B3E5-5F48-4F7F-B0D1-3B712A38AABA}" destId="{4E4B5518-D4BD-49A2-9797-95F5D54761EF}" srcOrd="7" destOrd="0" presId="urn:microsoft.com/office/officeart/2005/8/layout/radial1"/>
    <dgm:cxn modelId="{A033838B-C55B-4F9D-977B-E68DFF166A0D}" type="presParOf" srcId="{4E4B5518-D4BD-49A2-9797-95F5D54761EF}" destId="{0F423609-4A81-48FC-8701-B0DB436B8F5A}" srcOrd="0" destOrd="0" presId="urn:microsoft.com/office/officeart/2005/8/layout/radial1"/>
    <dgm:cxn modelId="{425EAF12-F3A5-4A6F-8C35-0CB0D3F715E3}" type="presParOf" srcId="{2AB7B3E5-5F48-4F7F-B0D1-3B712A38AABA}" destId="{DE4C1302-387C-437E-8A5B-CFEC1B51C825}" srcOrd="8" destOrd="0" presId="urn:microsoft.com/office/officeart/2005/8/layout/radial1"/>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656B3AE-A2D3-4230-8E77-5D60B6582309}" type="doc">
      <dgm:prSet loTypeId="urn:microsoft.com/office/officeart/2005/8/layout/radial1" loCatId="cycle" qsTypeId="urn:microsoft.com/office/officeart/2005/8/quickstyle/simple1" qsCatId="simple" csTypeId="urn:microsoft.com/office/officeart/2005/8/colors/accent1_2" csCatId="accent1" phldr="1"/>
      <dgm:spPr/>
      <dgm:t>
        <a:bodyPr/>
        <a:lstStyle/>
        <a:p>
          <a:endParaRPr lang="en-US"/>
        </a:p>
      </dgm:t>
    </dgm:pt>
    <dgm:pt modelId="{FEF6B89C-B6BA-4981-8E7D-327B2AE13575}">
      <dgm:prSet phldrT="[Text]"/>
      <dgm:spPr>
        <a:solidFill>
          <a:schemeClr val="tx1"/>
        </a:solidFill>
      </dgm:spPr>
      <dgm:t>
        <a:bodyPr/>
        <a:lstStyle/>
        <a:p>
          <a:r>
            <a:rPr lang="en-US" dirty="0" smtClean="0"/>
            <a:t>WT Transit Center</a:t>
          </a:r>
          <a:endParaRPr lang="en-US" dirty="0"/>
        </a:p>
      </dgm:t>
    </dgm:pt>
    <dgm:pt modelId="{0EEB7BA0-A218-4AE7-82F8-B3DD90937CA6}" type="parTrans" cxnId="{EBD09A95-EA8D-43F5-B35E-C314EAE61ADB}">
      <dgm:prSet/>
      <dgm:spPr/>
      <dgm:t>
        <a:bodyPr/>
        <a:lstStyle/>
        <a:p>
          <a:endParaRPr lang="en-US"/>
        </a:p>
      </dgm:t>
    </dgm:pt>
    <dgm:pt modelId="{C019FFCE-613F-45C5-B4B3-F107F5805356}" type="sibTrans" cxnId="{EBD09A95-EA8D-43F5-B35E-C314EAE61ADB}">
      <dgm:prSet/>
      <dgm:spPr/>
      <dgm:t>
        <a:bodyPr/>
        <a:lstStyle/>
        <a:p>
          <a:endParaRPr lang="en-US"/>
        </a:p>
      </dgm:t>
    </dgm:pt>
    <dgm:pt modelId="{02FF9632-39C4-42A5-9FA9-7CD4CD154736}">
      <dgm:prSet phldrT="[Text]"/>
      <dgm:spPr/>
      <dgm:t>
        <a:bodyPr/>
        <a:lstStyle/>
        <a:p>
          <a:endParaRPr lang="en-US" dirty="0"/>
        </a:p>
      </dgm:t>
    </dgm:pt>
    <dgm:pt modelId="{86C04757-AE5A-4D58-B714-A2633BC6440D}" type="parTrans" cxnId="{E6B33615-DEA7-4E81-8DEE-2FEB7516A144}">
      <dgm:prSet/>
      <dgm:spPr/>
      <dgm:t>
        <a:bodyPr/>
        <a:lstStyle/>
        <a:p>
          <a:endParaRPr lang="en-US"/>
        </a:p>
      </dgm:t>
    </dgm:pt>
    <dgm:pt modelId="{B263BAC9-FC89-45BE-B9D6-BC2BF2946FE5}" type="sibTrans" cxnId="{E6B33615-DEA7-4E81-8DEE-2FEB7516A144}">
      <dgm:prSet/>
      <dgm:spPr/>
      <dgm:t>
        <a:bodyPr/>
        <a:lstStyle/>
        <a:p>
          <a:endParaRPr lang="en-US"/>
        </a:p>
      </dgm:t>
    </dgm:pt>
    <dgm:pt modelId="{453A4A8B-0431-47CB-BB6A-8C6FA02B47A4}">
      <dgm:prSet phldrT="[Text]"/>
      <dgm:spPr>
        <a:solidFill>
          <a:schemeClr val="accent1">
            <a:lumMod val="75000"/>
          </a:schemeClr>
        </a:solidFill>
      </dgm:spPr>
      <dgm:t>
        <a:bodyPr/>
        <a:lstStyle/>
        <a:p>
          <a:r>
            <a:rPr lang="en-US" dirty="0" smtClean="0"/>
            <a:t>1</a:t>
          </a:r>
          <a:endParaRPr lang="en-US" dirty="0"/>
        </a:p>
      </dgm:t>
    </dgm:pt>
    <dgm:pt modelId="{DF3EAE62-552D-4BF9-9E05-A46FEA76F521}" type="parTrans" cxnId="{7A77169A-844A-4D66-9056-A6F5B9DE5FA3}">
      <dgm:prSet/>
      <dgm:spPr>
        <a:ln w="127000">
          <a:solidFill>
            <a:schemeClr val="accent1">
              <a:lumMod val="75000"/>
            </a:schemeClr>
          </a:solidFill>
        </a:ln>
      </dgm:spPr>
      <dgm:t>
        <a:bodyPr/>
        <a:lstStyle/>
        <a:p>
          <a:endParaRPr lang="en-US" dirty="0"/>
        </a:p>
      </dgm:t>
    </dgm:pt>
    <dgm:pt modelId="{9B701A27-301C-405F-AB85-0C8779FC9DA9}" type="sibTrans" cxnId="{7A77169A-844A-4D66-9056-A6F5B9DE5FA3}">
      <dgm:prSet/>
      <dgm:spPr/>
      <dgm:t>
        <a:bodyPr/>
        <a:lstStyle/>
        <a:p>
          <a:endParaRPr lang="en-US"/>
        </a:p>
      </dgm:t>
    </dgm:pt>
    <dgm:pt modelId="{418C972B-4FBF-41B5-906C-662059F034E7}">
      <dgm:prSet phldrT="[Text]"/>
      <dgm:spPr>
        <a:solidFill>
          <a:srgbClr val="00B0F0"/>
        </a:solidFill>
      </dgm:spPr>
      <dgm:t>
        <a:bodyPr/>
        <a:lstStyle/>
        <a:p>
          <a:r>
            <a:rPr lang="en-US" dirty="0" smtClean="0"/>
            <a:t>4</a:t>
          </a:r>
          <a:endParaRPr lang="en-US" dirty="0"/>
        </a:p>
      </dgm:t>
    </dgm:pt>
    <dgm:pt modelId="{DAB5C637-B614-471B-9D33-A3F4E37565E4}" type="parTrans" cxnId="{AD4D2EF5-6FC0-432D-AAB1-EA9A046285CE}">
      <dgm:prSet/>
      <dgm:spPr>
        <a:ln w="127000">
          <a:solidFill>
            <a:srgbClr val="00B0F0"/>
          </a:solidFill>
        </a:ln>
      </dgm:spPr>
      <dgm:t>
        <a:bodyPr/>
        <a:lstStyle/>
        <a:p>
          <a:endParaRPr lang="en-US" dirty="0"/>
        </a:p>
      </dgm:t>
    </dgm:pt>
    <dgm:pt modelId="{13245334-625A-4F89-8C57-05174CEF02DE}" type="sibTrans" cxnId="{AD4D2EF5-6FC0-432D-AAB1-EA9A046285CE}">
      <dgm:prSet/>
      <dgm:spPr/>
      <dgm:t>
        <a:bodyPr/>
        <a:lstStyle/>
        <a:p>
          <a:endParaRPr lang="en-US"/>
        </a:p>
      </dgm:t>
    </dgm:pt>
    <dgm:pt modelId="{06DB0E84-173C-4B2C-A309-707CA81D761A}">
      <dgm:prSet phldrT="[Text]"/>
      <dgm:spPr>
        <a:solidFill>
          <a:srgbClr val="7030A0"/>
        </a:solidFill>
      </dgm:spPr>
      <dgm:t>
        <a:bodyPr/>
        <a:lstStyle/>
        <a:p>
          <a:r>
            <a:rPr lang="en-US" dirty="0" smtClean="0"/>
            <a:t>8</a:t>
          </a:r>
          <a:endParaRPr lang="en-US" dirty="0"/>
        </a:p>
      </dgm:t>
    </dgm:pt>
    <dgm:pt modelId="{AABBC464-29E0-426C-AC5F-EAF0F4033B31}" type="parTrans" cxnId="{723C7E45-3484-4ACD-8B15-6848F0D55DC2}">
      <dgm:prSet/>
      <dgm:spPr>
        <a:ln w="127000">
          <a:solidFill>
            <a:srgbClr val="7030A0"/>
          </a:solidFill>
        </a:ln>
      </dgm:spPr>
      <dgm:t>
        <a:bodyPr/>
        <a:lstStyle/>
        <a:p>
          <a:endParaRPr lang="en-US" dirty="0"/>
        </a:p>
      </dgm:t>
    </dgm:pt>
    <dgm:pt modelId="{100AD748-4DED-40E2-9E82-61E9D68ED10B}" type="sibTrans" cxnId="{723C7E45-3484-4ACD-8B15-6848F0D55DC2}">
      <dgm:prSet/>
      <dgm:spPr/>
      <dgm:t>
        <a:bodyPr/>
        <a:lstStyle/>
        <a:p>
          <a:endParaRPr lang="en-US"/>
        </a:p>
      </dgm:t>
    </dgm:pt>
    <dgm:pt modelId="{FAFFD70A-70B9-489C-B9CF-2BD8B2553903}">
      <dgm:prSet phldrT="[Text]"/>
      <dgm:spPr>
        <a:solidFill>
          <a:schemeClr val="accent1">
            <a:lumMod val="75000"/>
          </a:schemeClr>
        </a:solidFill>
      </dgm:spPr>
      <dgm:t>
        <a:bodyPr/>
        <a:lstStyle/>
        <a:p>
          <a:r>
            <a:rPr lang="en-US" dirty="0" smtClean="0"/>
            <a:t>9</a:t>
          </a:r>
          <a:endParaRPr lang="en-US" dirty="0"/>
        </a:p>
      </dgm:t>
    </dgm:pt>
    <dgm:pt modelId="{B6FE3751-194F-449B-A2E9-AA59C6EB876F}" type="parTrans" cxnId="{72701B06-34ED-4A2E-BB25-CB4C02522A8C}">
      <dgm:prSet/>
      <dgm:spPr>
        <a:ln w="127000">
          <a:solidFill>
            <a:schemeClr val="accent1">
              <a:lumMod val="75000"/>
            </a:schemeClr>
          </a:solidFill>
        </a:ln>
      </dgm:spPr>
      <dgm:t>
        <a:bodyPr/>
        <a:lstStyle/>
        <a:p>
          <a:endParaRPr lang="en-US" dirty="0"/>
        </a:p>
      </dgm:t>
    </dgm:pt>
    <dgm:pt modelId="{E7E331AD-FD38-4C06-A646-8F5A3C940F26}" type="sibTrans" cxnId="{72701B06-34ED-4A2E-BB25-CB4C02522A8C}">
      <dgm:prSet/>
      <dgm:spPr/>
      <dgm:t>
        <a:bodyPr/>
        <a:lstStyle/>
        <a:p>
          <a:endParaRPr lang="en-US"/>
        </a:p>
      </dgm:t>
    </dgm:pt>
    <dgm:pt modelId="{9DA14865-93A9-4C62-A1C4-98FF3AB961E7}">
      <dgm:prSet phldrT="[Text]"/>
      <dgm:spPr>
        <a:solidFill>
          <a:srgbClr val="00B0F0"/>
        </a:solidFill>
        <a:ln>
          <a:solidFill>
            <a:srgbClr val="00B0F0"/>
          </a:solidFill>
        </a:ln>
      </dgm:spPr>
      <dgm:t>
        <a:bodyPr/>
        <a:lstStyle/>
        <a:p>
          <a:r>
            <a:rPr lang="en-US" dirty="0" smtClean="0"/>
            <a:t>22</a:t>
          </a:r>
          <a:endParaRPr lang="en-US" dirty="0"/>
        </a:p>
      </dgm:t>
    </dgm:pt>
    <dgm:pt modelId="{637712AF-8B8A-4A1B-9968-BB544FFAE16C}" type="parTrans" cxnId="{00D8A392-AC95-4F60-BCD4-F05876CAA706}">
      <dgm:prSet/>
      <dgm:spPr>
        <a:ln w="127000">
          <a:solidFill>
            <a:srgbClr val="00B0F0"/>
          </a:solidFill>
        </a:ln>
      </dgm:spPr>
      <dgm:t>
        <a:bodyPr/>
        <a:lstStyle/>
        <a:p>
          <a:endParaRPr lang="en-US" dirty="0"/>
        </a:p>
      </dgm:t>
    </dgm:pt>
    <dgm:pt modelId="{E011DAE8-8919-4005-B0CF-E699C0051324}" type="sibTrans" cxnId="{00D8A392-AC95-4F60-BCD4-F05876CAA706}">
      <dgm:prSet/>
      <dgm:spPr/>
      <dgm:t>
        <a:bodyPr/>
        <a:lstStyle/>
        <a:p>
          <a:endParaRPr lang="en-US"/>
        </a:p>
      </dgm:t>
    </dgm:pt>
    <dgm:pt modelId="{1DFF32AE-79C7-415F-A0BB-F4A94948F23A}">
      <dgm:prSet phldrT="[Text]"/>
      <dgm:spPr>
        <a:solidFill>
          <a:srgbClr val="FFFF00"/>
        </a:solidFill>
        <a:ln>
          <a:solidFill>
            <a:srgbClr val="FFFF00"/>
          </a:solidFill>
        </a:ln>
      </dgm:spPr>
      <dgm:t>
        <a:bodyPr/>
        <a:lstStyle/>
        <a:p>
          <a:r>
            <a:rPr lang="en-US" dirty="0" smtClean="0">
              <a:solidFill>
                <a:schemeClr val="tx1"/>
              </a:solidFill>
            </a:rPr>
            <a:t>24</a:t>
          </a:r>
          <a:endParaRPr lang="en-US" dirty="0">
            <a:solidFill>
              <a:schemeClr val="tx1"/>
            </a:solidFill>
          </a:endParaRPr>
        </a:p>
      </dgm:t>
    </dgm:pt>
    <dgm:pt modelId="{0E0BFAA3-C2C9-4FCE-9850-FA5F3350FAEE}" type="parTrans" cxnId="{61CE40F4-F69B-482C-BD55-AD77E5F48D71}">
      <dgm:prSet/>
      <dgm:spPr>
        <a:ln w="127000">
          <a:solidFill>
            <a:srgbClr val="FFFF00"/>
          </a:solidFill>
        </a:ln>
      </dgm:spPr>
      <dgm:t>
        <a:bodyPr/>
        <a:lstStyle/>
        <a:p>
          <a:endParaRPr lang="en-US" dirty="0"/>
        </a:p>
      </dgm:t>
    </dgm:pt>
    <dgm:pt modelId="{2FAE0772-6024-4DC8-8998-37B0A75C51A9}" type="sibTrans" cxnId="{61CE40F4-F69B-482C-BD55-AD77E5F48D71}">
      <dgm:prSet/>
      <dgm:spPr/>
      <dgm:t>
        <a:bodyPr/>
        <a:lstStyle/>
        <a:p>
          <a:endParaRPr lang="en-US"/>
        </a:p>
      </dgm:t>
    </dgm:pt>
    <dgm:pt modelId="{E2843D50-DA0D-4823-BFDA-C1D92BE2C638}">
      <dgm:prSet phldrT="[Text]"/>
      <dgm:spPr>
        <a:solidFill>
          <a:srgbClr val="00B0F0"/>
        </a:solidFill>
      </dgm:spPr>
      <dgm:t>
        <a:bodyPr/>
        <a:lstStyle/>
        <a:p>
          <a:endParaRPr lang="en-US" dirty="0"/>
        </a:p>
      </dgm:t>
    </dgm:pt>
    <dgm:pt modelId="{B898C1EC-1D48-475A-973C-4CC3E689FBBD}" type="parTrans" cxnId="{0D74D81D-7AE5-4F2A-9A5A-38DAACF07F53}">
      <dgm:prSet/>
      <dgm:spPr/>
      <dgm:t>
        <a:bodyPr/>
        <a:lstStyle/>
        <a:p>
          <a:endParaRPr lang="en-US"/>
        </a:p>
      </dgm:t>
    </dgm:pt>
    <dgm:pt modelId="{B2F4C3CC-B3DB-4897-B0C8-A0B1E1549324}" type="sibTrans" cxnId="{0D74D81D-7AE5-4F2A-9A5A-38DAACF07F53}">
      <dgm:prSet/>
      <dgm:spPr/>
      <dgm:t>
        <a:bodyPr/>
        <a:lstStyle/>
        <a:p>
          <a:endParaRPr lang="en-US"/>
        </a:p>
      </dgm:t>
    </dgm:pt>
    <dgm:pt modelId="{2AB7B3E5-5F48-4F7F-B0D1-3B712A38AABA}" type="pres">
      <dgm:prSet presAssocID="{A656B3AE-A2D3-4230-8E77-5D60B6582309}" presName="cycle" presStyleCnt="0">
        <dgm:presLayoutVars>
          <dgm:chMax val="1"/>
          <dgm:dir/>
          <dgm:animLvl val="ctr"/>
          <dgm:resizeHandles val="exact"/>
        </dgm:presLayoutVars>
      </dgm:prSet>
      <dgm:spPr/>
      <dgm:t>
        <a:bodyPr/>
        <a:lstStyle/>
        <a:p>
          <a:endParaRPr lang="en-US"/>
        </a:p>
      </dgm:t>
    </dgm:pt>
    <dgm:pt modelId="{8BABF381-5D43-46CD-A586-8F736E13F8C6}" type="pres">
      <dgm:prSet presAssocID="{FEF6B89C-B6BA-4981-8E7D-327B2AE13575}" presName="centerShape" presStyleLbl="node0" presStyleIdx="0" presStyleCnt="1"/>
      <dgm:spPr/>
      <dgm:t>
        <a:bodyPr/>
        <a:lstStyle/>
        <a:p>
          <a:endParaRPr lang="en-US"/>
        </a:p>
      </dgm:t>
    </dgm:pt>
    <dgm:pt modelId="{8D44F301-AC98-47F9-9E28-BE2D566241E0}" type="pres">
      <dgm:prSet presAssocID="{DF3EAE62-552D-4BF9-9E05-A46FEA76F521}" presName="Name9" presStyleLbl="parChTrans1D2" presStyleIdx="0" presStyleCnt="6"/>
      <dgm:spPr/>
      <dgm:t>
        <a:bodyPr/>
        <a:lstStyle/>
        <a:p>
          <a:endParaRPr lang="en-US"/>
        </a:p>
      </dgm:t>
    </dgm:pt>
    <dgm:pt modelId="{96F491DC-A36C-45FF-9900-96A3E2BE1C59}" type="pres">
      <dgm:prSet presAssocID="{DF3EAE62-552D-4BF9-9E05-A46FEA76F521}" presName="connTx" presStyleLbl="parChTrans1D2" presStyleIdx="0" presStyleCnt="6"/>
      <dgm:spPr/>
      <dgm:t>
        <a:bodyPr/>
        <a:lstStyle/>
        <a:p>
          <a:endParaRPr lang="en-US"/>
        </a:p>
      </dgm:t>
    </dgm:pt>
    <dgm:pt modelId="{18ED72F5-F078-4544-8A02-44BE9B88734F}" type="pres">
      <dgm:prSet presAssocID="{453A4A8B-0431-47CB-BB6A-8C6FA02B47A4}" presName="node" presStyleLbl="node1" presStyleIdx="0" presStyleCnt="6" custScaleX="99599" custScaleY="99599" custRadScaleRad="98609" custRadScaleInc="976">
        <dgm:presLayoutVars>
          <dgm:bulletEnabled val="1"/>
        </dgm:presLayoutVars>
      </dgm:prSet>
      <dgm:spPr/>
      <dgm:t>
        <a:bodyPr/>
        <a:lstStyle/>
        <a:p>
          <a:endParaRPr lang="en-US"/>
        </a:p>
      </dgm:t>
    </dgm:pt>
    <dgm:pt modelId="{B62FD85F-6A3A-40C9-BC30-BD4A000AB80B}" type="pres">
      <dgm:prSet presAssocID="{DAB5C637-B614-471B-9D33-A3F4E37565E4}" presName="Name9" presStyleLbl="parChTrans1D2" presStyleIdx="1" presStyleCnt="6"/>
      <dgm:spPr/>
      <dgm:t>
        <a:bodyPr/>
        <a:lstStyle/>
        <a:p>
          <a:endParaRPr lang="en-US"/>
        </a:p>
      </dgm:t>
    </dgm:pt>
    <dgm:pt modelId="{61839760-D873-4295-83BC-CEB34A82E65C}" type="pres">
      <dgm:prSet presAssocID="{DAB5C637-B614-471B-9D33-A3F4E37565E4}" presName="connTx" presStyleLbl="parChTrans1D2" presStyleIdx="1" presStyleCnt="6"/>
      <dgm:spPr/>
      <dgm:t>
        <a:bodyPr/>
        <a:lstStyle/>
        <a:p>
          <a:endParaRPr lang="en-US"/>
        </a:p>
      </dgm:t>
    </dgm:pt>
    <dgm:pt modelId="{22AF3A53-5AA1-4BC3-9A15-11C3F91ECB8E}" type="pres">
      <dgm:prSet presAssocID="{418C972B-4FBF-41B5-906C-662059F034E7}" presName="node" presStyleLbl="node1" presStyleIdx="1" presStyleCnt="6">
        <dgm:presLayoutVars>
          <dgm:bulletEnabled val="1"/>
        </dgm:presLayoutVars>
      </dgm:prSet>
      <dgm:spPr/>
      <dgm:t>
        <a:bodyPr/>
        <a:lstStyle/>
        <a:p>
          <a:endParaRPr lang="en-US"/>
        </a:p>
      </dgm:t>
    </dgm:pt>
    <dgm:pt modelId="{74AC4254-7827-4AFA-914B-2683F3A79F9D}" type="pres">
      <dgm:prSet presAssocID="{AABBC464-29E0-426C-AC5F-EAF0F4033B31}" presName="Name9" presStyleLbl="parChTrans1D2" presStyleIdx="2" presStyleCnt="6"/>
      <dgm:spPr/>
      <dgm:t>
        <a:bodyPr/>
        <a:lstStyle/>
        <a:p>
          <a:endParaRPr lang="en-US"/>
        </a:p>
      </dgm:t>
    </dgm:pt>
    <dgm:pt modelId="{9CDBFCC6-A4C1-4941-A9B2-1DBB796A9187}" type="pres">
      <dgm:prSet presAssocID="{AABBC464-29E0-426C-AC5F-EAF0F4033B31}" presName="connTx" presStyleLbl="parChTrans1D2" presStyleIdx="2" presStyleCnt="6"/>
      <dgm:spPr/>
      <dgm:t>
        <a:bodyPr/>
        <a:lstStyle/>
        <a:p>
          <a:endParaRPr lang="en-US"/>
        </a:p>
      </dgm:t>
    </dgm:pt>
    <dgm:pt modelId="{C0C710F6-F419-45B2-B4C5-1C283C4100F9}" type="pres">
      <dgm:prSet presAssocID="{06DB0E84-173C-4B2C-A309-707CA81D761A}" presName="node" presStyleLbl="node1" presStyleIdx="2" presStyleCnt="6">
        <dgm:presLayoutVars>
          <dgm:bulletEnabled val="1"/>
        </dgm:presLayoutVars>
      </dgm:prSet>
      <dgm:spPr/>
      <dgm:t>
        <a:bodyPr/>
        <a:lstStyle/>
        <a:p>
          <a:endParaRPr lang="en-US"/>
        </a:p>
      </dgm:t>
    </dgm:pt>
    <dgm:pt modelId="{77B3FB66-E1AF-49C3-A2A1-F6494B7A776D}" type="pres">
      <dgm:prSet presAssocID="{B6FE3751-194F-449B-A2E9-AA59C6EB876F}" presName="Name9" presStyleLbl="parChTrans1D2" presStyleIdx="3" presStyleCnt="6"/>
      <dgm:spPr/>
      <dgm:t>
        <a:bodyPr/>
        <a:lstStyle/>
        <a:p>
          <a:endParaRPr lang="en-US"/>
        </a:p>
      </dgm:t>
    </dgm:pt>
    <dgm:pt modelId="{FF429FFF-3DAB-4825-8A31-FBC1CE8B86C9}" type="pres">
      <dgm:prSet presAssocID="{B6FE3751-194F-449B-A2E9-AA59C6EB876F}" presName="connTx" presStyleLbl="parChTrans1D2" presStyleIdx="3" presStyleCnt="6"/>
      <dgm:spPr/>
      <dgm:t>
        <a:bodyPr/>
        <a:lstStyle/>
        <a:p>
          <a:endParaRPr lang="en-US"/>
        </a:p>
      </dgm:t>
    </dgm:pt>
    <dgm:pt modelId="{7A67D0D2-3BD8-4260-8720-A3044F9CCDD3}" type="pres">
      <dgm:prSet presAssocID="{FAFFD70A-70B9-489C-B9CF-2BD8B2553903}" presName="node" presStyleLbl="node1" presStyleIdx="3" presStyleCnt="6">
        <dgm:presLayoutVars>
          <dgm:bulletEnabled val="1"/>
        </dgm:presLayoutVars>
      </dgm:prSet>
      <dgm:spPr/>
      <dgm:t>
        <a:bodyPr/>
        <a:lstStyle/>
        <a:p>
          <a:endParaRPr lang="en-US"/>
        </a:p>
      </dgm:t>
    </dgm:pt>
    <dgm:pt modelId="{BBC8DF8D-530D-428A-AC6B-EF8787D94FFE}" type="pres">
      <dgm:prSet presAssocID="{637712AF-8B8A-4A1B-9968-BB544FFAE16C}" presName="Name9" presStyleLbl="parChTrans1D2" presStyleIdx="4" presStyleCnt="6"/>
      <dgm:spPr/>
      <dgm:t>
        <a:bodyPr/>
        <a:lstStyle/>
        <a:p>
          <a:endParaRPr lang="en-US"/>
        </a:p>
      </dgm:t>
    </dgm:pt>
    <dgm:pt modelId="{757C5B24-E924-4085-96E1-7D180D257765}" type="pres">
      <dgm:prSet presAssocID="{637712AF-8B8A-4A1B-9968-BB544FFAE16C}" presName="connTx" presStyleLbl="parChTrans1D2" presStyleIdx="4" presStyleCnt="6"/>
      <dgm:spPr/>
      <dgm:t>
        <a:bodyPr/>
        <a:lstStyle/>
        <a:p>
          <a:endParaRPr lang="en-US"/>
        </a:p>
      </dgm:t>
    </dgm:pt>
    <dgm:pt modelId="{B7449ED2-AE59-4B28-8E55-4F53C7DC6207}" type="pres">
      <dgm:prSet presAssocID="{9DA14865-93A9-4C62-A1C4-98FF3AB961E7}" presName="node" presStyleLbl="node1" presStyleIdx="4" presStyleCnt="6">
        <dgm:presLayoutVars>
          <dgm:bulletEnabled val="1"/>
        </dgm:presLayoutVars>
      </dgm:prSet>
      <dgm:spPr/>
      <dgm:t>
        <a:bodyPr/>
        <a:lstStyle/>
        <a:p>
          <a:endParaRPr lang="en-US"/>
        </a:p>
      </dgm:t>
    </dgm:pt>
    <dgm:pt modelId="{E9E4EC5B-F958-407D-B2EA-1191C2FAC906}" type="pres">
      <dgm:prSet presAssocID="{0E0BFAA3-C2C9-4FCE-9850-FA5F3350FAEE}" presName="Name9" presStyleLbl="parChTrans1D2" presStyleIdx="5" presStyleCnt="6"/>
      <dgm:spPr/>
      <dgm:t>
        <a:bodyPr/>
        <a:lstStyle/>
        <a:p>
          <a:endParaRPr lang="en-US"/>
        </a:p>
      </dgm:t>
    </dgm:pt>
    <dgm:pt modelId="{ECA50E42-96E7-4A99-844B-5E8AA67663D3}" type="pres">
      <dgm:prSet presAssocID="{0E0BFAA3-C2C9-4FCE-9850-FA5F3350FAEE}" presName="connTx" presStyleLbl="parChTrans1D2" presStyleIdx="5" presStyleCnt="6"/>
      <dgm:spPr/>
      <dgm:t>
        <a:bodyPr/>
        <a:lstStyle/>
        <a:p>
          <a:endParaRPr lang="en-US"/>
        </a:p>
      </dgm:t>
    </dgm:pt>
    <dgm:pt modelId="{A1B162E6-5A11-4F4E-AC38-EC5BE93DC1C2}" type="pres">
      <dgm:prSet presAssocID="{1DFF32AE-79C7-415F-A0BB-F4A94948F23A}" presName="node" presStyleLbl="node1" presStyleIdx="5" presStyleCnt="6">
        <dgm:presLayoutVars>
          <dgm:bulletEnabled val="1"/>
        </dgm:presLayoutVars>
      </dgm:prSet>
      <dgm:spPr/>
      <dgm:t>
        <a:bodyPr/>
        <a:lstStyle/>
        <a:p>
          <a:endParaRPr lang="en-US"/>
        </a:p>
      </dgm:t>
    </dgm:pt>
  </dgm:ptLst>
  <dgm:cxnLst>
    <dgm:cxn modelId="{AC5F64CF-6AC0-4FE7-A212-03205FBD3D89}" type="presOf" srcId="{AABBC464-29E0-426C-AC5F-EAF0F4033B31}" destId="{9CDBFCC6-A4C1-4941-A9B2-1DBB796A9187}" srcOrd="1" destOrd="0" presId="urn:microsoft.com/office/officeart/2005/8/layout/radial1"/>
    <dgm:cxn modelId="{E24D2608-D550-421D-9377-41CD77B11F2B}" type="presOf" srcId="{AABBC464-29E0-426C-AC5F-EAF0F4033B31}" destId="{74AC4254-7827-4AFA-914B-2683F3A79F9D}" srcOrd="0" destOrd="0" presId="urn:microsoft.com/office/officeart/2005/8/layout/radial1"/>
    <dgm:cxn modelId="{CFC6A600-F8F8-48F9-8919-FE52BF574EF1}" type="presOf" srcId="{DF3EAE62-552D-4BF9-9E05-A46FEA76F521}" destId="{96F491DC-A36C-45FF-9900-96A3E2BE1C59}" srcOrd="1" destOrd="0" presId="urn:microsoft.com/office/officeart/2005/8/layout/radial1"/>
    <dgm:cxn modelId="{ED4468BB-6041-4548-9E25-48A067E93729}" type="presOf" srcId="{418C972B-4FBF-41B5-906C-662059F034E7}" destId="{22AF3A53-5AA1-4BC3-9A15-11C3F91ECB8E}" srcOrd="0" destOrd="0" presId="urn:microsoft.com/office/officeart/2005/8/layout/radial1"/>
    <dgm:cxn modelId="{EBD09A95-EA8D-43F5-B35E-C314EAE61ADB}" srcId="{A656B3AE-A2D3-4230-8E77-5D60B6582309}" destId="{FEF6B89C-B6BA-4981-8E7D-327B2AE13575}" srcOrd="0" destOrd="0" parTransId="{0EEB7BA0-A218-4AE7-82F8-B3DD90937CA6}" sibTransId="{C019FFCE-613F-45C5-B4B3-F107F5805356}"/>
    <dgm:cxn modelId="{61CE40F4-F69B-482C-BD55-AD77E5F48D71}" srcId="{FEF6B89C-B6BA-4981-8E7D-327B2AE13575}" destId="{1DFF32AE-79C7-415F-A0BB-F4A94948F23A}" srcOrd="5" destOrd="0" parTransId="{0E0BFAA3-C2C9-4FCE-9850-FA5F3350FAEE}" sibTransId="{2FAE0772-6024-4DC8-8998-37B0A75C51A9}"/>
    <dgm:cxn modelId="{EB0EE350-4E08-4D59-9129-9C3CF7D73FF7}" type="presOf" srcId="{06DB0E84-173C-4B2C-A309-707CA81D761A}" destId="{C0C710F6-F419-45B2-B4C5-1C283C4100F9}" srcOrd="0" destOrd="0" presId="urn:microsoft.com/office/officeart/2005/8/layout/radial1"/>
    <dgm:cxn modelId="{7A77169A-844A-4D66-9056-A6F5B9DE5FA3}" srcId="{FEF6B89C-B6BA-4981-8E7D-327B2AE13575}" destId="{453A4A8B-0431-47CB-BB6A-8C6FA02B47A4}" srcOrd="0" destOrd="0" parTransId="{DF3EAE62-552D-4BF9-9E05-A46FEA76F521}" sibTransId="{9B701A27-301C-405F-AB85-0C8779FC9DA9}"/>
    <dgm:cxn modelId="{1253DD9D-671D-47AE-B550-3CF35BDBBD37}" type="presOf" srcId="{B6FE3751-194F-449B-A2E9-AA59C6EB876F}" destId="{77B3FB66-E1AF-49C3-A2A1-F6494B7A776D}" srcOrd="0" destOrd="0" presId="urn:microsoft.com/office/officeart/2005/8/layout/radial1"/>
    <dgm:cxn modelId="{72701B06-34ED-4A2E-BB25-CB4C02522A8C}" srcId="{FEF6B89C-B6BA-4981-8E7D-327B2AE13575}" destId="{FAFFD70A-70B9-489C-B9CF-2BD8B2553903}" srcOrd="3" destOrd="0" parTransId="{B6FE3751-194F-449B-A2E9-AA59C6EB876F}" sibTransId="{E7E331AD-FD38-4C06-A646-8F5A3C940F26}"/>
    <dgm:cxn modelId="{75AA68B6-72E2-43A5-94C6-6E910A0CF420}" type="presOf" srcId="{9DA14865-93A9-4C62-A1C4-98FF3AB961E7}" destId="{B7449ED2-AE59-4B28-8E55-4F53C7DC6207}" srcOrd="0" destOrd="0" presId="urn:microsoft.com/office/officeart/2005/8/layout/radial1"/>
    <dgm:cxn modelId="{CC952549-AD11-45AF-B038-2A0B8CE19065}" type="presOf" srcId="{453A4A8B-0431-47CB-BB6A-8C6FA02B47A4}" destId="{18ED72F5-F078-4544-8A02-44BE9B88734F}" srcOrd="0" destOrd="0" presId="urn:microsoft.com/office/officeart/2005/8/layout/radial1"/>
    <dgm:cxn modelId="{E6B33615-DEA7-4E81-8DEE-2FEB7516A144}" srcId="{A656B3AE-A2D3-4230-8E77-5D60B6582309}" destId="{02FF9632-39C4-42A5-9FA9-7CD4CD154736}" srcOrd="2" destOrd="0" parTransId="{86C04757-AE5A-4D58-B714-A2633BC6440D}" sibTransId="{B263BAC9-FC89-45BE-B9D6-BC2BF2946FE5}"/>
    <dgm:cxn modelId="{AFDB5FC2-7D98-4DE1-AB93-BC8AFAE3CD6F}" type="presOf" srcId="{FEF6B89C-B6BA-4981-8E7D-327B2AE13575}" destId="{8BABF381-5D43-46CD-A586-8F736E13F8C6}" srcOrd="0" destOrd="0" presId="urn:microsoft.com/office/officeart/2005/8/layout/radial1"/>
    <dgm:cxn modelId="{A3705626-0D53-45FB-BF27-75D7324D0EA5}" type="presOf" srcId="{DF3EAE62-552D-4BF9-9E05-A46FEA76F521}" destId="{8D44F301-AC98-47F9-9E28-BE2D566241E0}" srcOrd="0" destOrd="0" presId="urn:microsoft.com/office/officeart/2005/8/layout/radial1"/>
    <dgm:cxn modelId="{A4C33A10-DC2F-4785-89BE-43CEE9D802C3}" type="presOf" srcId="{1DFF32AE-79C7-415F-A0BB-F4A94948F23A}" destId="{A1B162E6-5A11-4F4E-AC38-EC5BE93DC1C2}" srcOrd="0" destOrd="0" presId="urn:microsoft.com/office/officeart/2005/8/layout/radial1"/>
    <dgm:cxn modelId="{0910278C-C75D-48F0-8E8F-538140D6A3A9}" type="presOf" srcId="{B6FE3751-194F-449B-A2E9-AA59C6EB876F}" destId="{FF429FFF-3DAB-4825-8A31-FBC1CE8B86C9}" srcOrd="1" destOrd="0" presId="urn:microsoft.com/office/officeart/2005/8/layout/radial1"/>
    <dgm:cxn modelId="{DC86B4A1-F8D4-4DF7-9A39-F527DE7F283E}" type="presOf" srcId="{DAB5C637-B614-471B-9D33-A3F4E37565E4}" destId="{61839760-D873-4295-83BC-CEB34A82E65C}" srcOrd="1" destOrd="0" presId="urn:microsoft.com/office/officeart/2005/8/layout/radial1"/>
    <dgm:cxn modelId="{1FB4874A-FD53-43C6-A143-80D73051E7C2}" type="presOf" srcId="{0E0BFAA3-C2C9-4FCE-9850-FA5F3350FAEE}" destId="{E9E4EC5B-F958-407D-B2EA-1191C2FAC906}" srcOrd="0" destOrd="0" presId="urn:microsoft.com/office/officeart/2005/8/layout/radial1"/>
    <dgm:cxn modelId="{0D74D81D-7AE5-4F2A-9A5A-38DAACF07F53}" srcId="{A656B3AE-A2D3-4230-8E77-5D60B6582309}" destId="{E2843D50-DA0D-4823-BFDA-C1D92BE2C638}" srcOrd="1" destOrd="0" parTransId="{B898C1EC-1D48-475A-973C-4CC3E689FBBD}" sibTransId="{B2F4C3CC-B3DB-4897-B0C8-A0B1E1549324}"/>
    <dgm:cxn modelId="{639720DD-B59E-4BE5-957A-ECA1A048F174}" type="presOf" srcId="{0E0BFAA3-C2C9-4FCE-9850-FA5F3350FAEE}" destId="{ECA50E42-96E7-4A99-844B-5E8AA67663D3}" srcOrd="1" destOrd="0" presId="urn:microsoft.com/office/officeart/2005/8/layout/radial1"/>
    <dgm:cxn modelId="{FEFA3FB4-2193-454A-826F-BEAE1FA2A233}" type="presOf" srcId="{637712AF-8B8A-4A1B-9968-BB544FFAE16C}" destId="{BBC8DF8D-530D-428A-AC6B-EF8787D94FFE}" srcOrd="0" destOrd="0" presId="urn:microsoft.com/office/officeart/2005/8/layout/radial1"/>
    <dgm:cxn modelId="{618031AD-3F5D-4FC2-B159-FAB2155D79A7}" type="presOf" srcId="{DAB5C637-B614-471B-9D33-A3F4E37565E4}" destId="{B62FD85F-6A3A-40C9-BC30-BD4A000AB80B}" srcOrd="0" destOrd="0" presId="urn:microsoft.com/office/officeart/2005/8/layout/radial1"/>
    <dgm:cxn modelId="{C4DC3866-192E-49A9-98A9-BE64DDE7AEA1}" type="presOf" srcId="{A656B3AE-A2D3-4230-8E77-5D60B6582309}" destId="{2AB7B3E5-5F48-4F7F-B0D1-3B712A38AABA}" srcOrd="0" destOrd="0" presId="urn:microsoft.com/office/officeart/2005/8/layout/radial1"/>
    <dgm:cxn modelId="{D7A1171E-5262-4BE7-AF9D-3D0695AEF1CB}" type="presOf" srcId="{FAFFD70A-70B9-489C-B9CF-2BD8B2553903}" destId="{7A67D0D2-3BD8-4260-8720-A3044F9CCDD3}" srcOrd="0" destOrd="0" presId="urn:microsoft.com/office/officeart/2005/8/layout/radial1"/>
    <dgm:cxn modelId="{AD4D2EF5-6FC0-432D-AAB1-EA9A046285CE}" srcId="{FEF6B89C-B6BA-4981-8E7D-327B2AE13575}" destId="{418C972B-4FBF-41B5-906C-662059F034E7}" srcOrd="1" destOrd="0" parTransId="{DAB5C637-B614-471B-9D33-A3F4E37565E4}" sibTransId="{13245334-625A-4F89-8C57-05174CEF02DE}"/>
    <dgm:cxn modelId="{00D8A392-AC95-4F60-BCD4-F05876CAA706}" srcId="{FEF6B89C-B6BA-4981-8E7D-327B2AE13575}" destId="{9DA14865-93A9-4C62-A1C4-98FF3AB961E7}" srcOrd="4" destOrd="0" parTransId="{637712AF-8B8A-4A1B-9968-BB544FFAE16C}" sibTransId="{E011DAE8-8919-4005-B0CF-E699C0051324}"/>
    <dgm:cxn modelId="{723C7E45-3484-4ACD-8B15-6848F0D55DC2}" srcId="{FEF6B89C-B6BA-4981-8E7D-327B2AE13575}" destId="{06DB0E84-173C-4B2C-A309-707CA81D761A}" srcOrd="2" destOrd="0" parTransId="{AABBC464-29E0-426C-AC5F-EAF0F4033B31}" sibTransId="{100AD748-4DED-40E2-9E82-61E9D68ED10B}"/>
    <dgm:cxn modelId="{0F9B852A-D925-4182-8562-C3BF0B171EB3}" type="presOf" srcId="{637712AF-8B8A-4A1B-9968-BB544FFAE16C}" destId="{757C5B24-E924-4085-96E1-7D180D257765}" srcOrd="1" destOrd="0" presId="urn:microsoft.com/office/officeart/2005/8/layout/radial1"/>
    <dgm:cxn modelId="{A4CBB58E-2BAF-42E4-A757-1E7EF5CF4FC8}" type="presParOf" srcId="{2AB7B3E5-5F48-4F7F-B0D1-3B712A38AABA}" destId="{8BABF381-5D43-46CD-A586-8F736E13F8C6}" srcOrd="0" destOrd="0" presId="urn:microsoft.com/office/officeart/2005/8/layout/radial1"/>
    <dgm:cxn modelId="{6AE81ECD-3CF8-4766-A0B7-61DAC057EA42}" type="presParOf" srcId="{2AB7B3E5-5F48-4F7F-B0D1-3B712A38AABA}" destId="{8D44F301-AC98-47F9-9E28-BE2D566241E0}" srcOrd="1" destOrd="0" presId="urn:microsoft.com/office/officeart/2005/8/layout/radial1"/>
    <dgm:cxn modelId="{E6E12172-C9E3-4066-8A64-E02785287D35}" type="presParOf" srcId="{8D44F301-AC98-47F9-9E28-BE2D566241E0}" destId="{96F491DC-A36C-45FF-9900-96A3E2BE1C59}" srcOrd="0" destOrd="0" presId="urn:microsoft.com/office/officeart/2005/8/layout/radial1"/>
    <dgm:cxn modelId="{F4E8FBB3-1243-4752-8269-34BF36597174}" type="presParOf" srcId="{2AB7B3E5-5F48-4F7F-B0D1-3B712A38AABA}" destId="{18ED72F5-F078-4544-8A02-44BE9B88734F}" srcOrd="2" destOrd="0" presId="urn:microsoft.com/office/officeart/2005/8/layout/radial1"/>
    <dgm:cxn modelId="{03BDB4A3-8006-459C-A4BC-AA44FDB5F61F}" type="presParOf" srcId="{2AB7B3E5-5F48-4F7F-B0D1-3B712A38AABA}" destId="{B62FD85F-6A3A-40C9-BC30-BD4A000AB80B}" srcOrd="3" destOrd="0" presId="urn:microsoft.com/office/officeart/2005/8/layout/radial1"/>
    <dgm:cxn modelId="{E08C83AE-49A6-4107-9229-036BC4B3DA47}" type="presParOf" srcId="{B62FD85F-6A3A-40C9-BC30-BD4A000AB80B}" destId="{61839760-D873-4295-83BC-CEB34A82E65C}" srcOrd="0" destOrd="0" presId="urn:microsoft.com/office/officeart/2005/8/layout/radial1"/>
    <dgm:cxn modelId="{6BD79460-9202-4434-8984-5DA7E0584601}" type="presParOf" srcId="{2AB7B3E5-5F48-4F7F-B0D1-3B712A38AABA}" destId="{22AF3A53-5AA1-4BC3-9A15-11C3F91ECB8E}" srcOrd="4" destOrd="0" presId="urn:microsoft.com/office/officeart/2005/8/layout/radial1"/>
    <dgm:cxn modelId="{269E2482-E8CD-4C09-B426-3900B2AE8E74}" type="presParOf" srcId="{2AB7B3E5-5F48-4F7F-B0D1-3B712A38AABA}" destId="{74AC4254-7827-4AFA-914B-2683F3A79F9D}" srcOrd="5" destOrd="0" presId="urn:microsoft.com/office/officeart/2005/8/layout/radial1"/>
    <dgm:cxn modelId="{FDBCFE84-39B8-4327-A25A-58913932F55C}" type="presParOf" srcId="{74AC4254-7827-4AFA-914B-2683F3A79F9D}" destId="{9CDBFCC6-A4C1-4941-A9B2-1DBB796A9187}" srcOrd="0" destOrd="0" presId="urn:microsoft.com/office/officeart/2005/8/layout/radial1"/>
    <dgm:cxn modelId="{FE6ADD80-CF62-48C6-BB8D-F7B18A1EF826}" type="presParOf" srcId="{2AB7B3E5-5F48-4F7F-B0D1-3B712A38AABA}" destId="{C0C710F6-F419-45B2-B4C5-1C283C4100F9}" srcOrd="6" destOrd="0" presId="urn:microsoft.com/office/officeart/2005/8/layout/radial1"/>
    <dgm:cxn modelId="{72FAE7AA-75B3-4EBC-B2C9-2905A07E760E}" type="presParOf" srcId="{2AB7B3E5-5F48-4F7F-B0D1-3B712A38AABA}" destId="{77B3FB66-E1AF-49C3-A2A1-F6494B7A776D}" srcOrd="7" destOrd="0" presId="urn:microsoft.com/office/officeart/2005/8/layout/radial1"/>
    <dgm:cxn modelId="{E0AF2A2A-CE82-4CDE-8A79-77E225AC3A86}" type="presParOf" srcId="{77B3FB66-E1AF-49C3-A2A1-F6494B7A776D}" destId="{FF429FFF-3DAB-4825-8A31-FBC1CE8B86C9}" srcOrd="0" destOrd="0" presId="urn:microsoft.com/office/officeart/2005/8/layout/radial1"/>
    <dgm:cxn modelId="{D073A223-685A-44C2-B342-1AC0C1863A3D}" type="presParOf" srcId="{2AB7B3E5-5F48-4F7F-B0D1-3B712A38AABA}" destId="{7A67D0D2-3BD8-4260-8720-A3044F9CCDD3}" srcOrd="8" destOrd="0" presId="urn:microsoft.com/office/officeart/2005/8/layout/radial1"/>
    <dgm:cxn modelId="{D281680A-445C-4F6E-A1EB-7E383E8AB972}" type="presParOf" srcId="{2AB7B3E5-5F48-4F7F-B0D1-3B712A38AABA}" destId="{BBC8DF8D-530D-428A-AC6B-EF8787D94FFE}" srcOrd="9" destOrd="0" presId="urn:microsoft.com/office/officeart/2005/8/layout/radial1"/>
    <dgm:cxn modelId="{16EB561F-C87A-446E-BFD4-E13D88C3F172}" type="presParOf" srcId="{BBC8DF8D-530D-428A-AC6B-EF8787D94FFE}" destId="{757C5B24-E924-4085-96E1-7D180D257765}" srcOrd="0" destOrd="0" presId="urn:microsoft.com/office/officeart/2005/8/layout/radial1"/>
    <dgm:cxn modelId="{CA6CAF5C-D149-46E0-A220-EA4829617673}" type="presParOf" srcId="{2AB7B3E5-5F48-4F7F-B0D1-3B712A38AABA}" destId="{B7449ED2-AE59-4B28-8E55-4F53C7DC6207}" srcOrd="10" destOrd="0" presId="urn:microsoft.com/office/officeart/2005/8/layout/radial1"/>
    <dgm:cxn modelId="{32FCBF56-6CD9-45BF-9400-79C9413806A7}" type="presParOf" srcId="{2AB7B3E5-5F48-4F7F-B0D1-3B712A38AABA}" destId="{E9E4EC5B-F958-407D-B2EA-1191C2FAC906}" srcOrd="11" destOrd="0" presId="urn:microsoft.com/office/officeart/2005/8/layout/radial1"/>
    <dgm:cxn modelId="{D95BED2C-97AB-4989-A0DA-D9E1162D9EF8}" type="presParOf" srcId="{E9E4EC5B-F958-407D-B2EA-1191C2FAC906}" destId="{ECA50E42-96E7-4A99-844B-5E8AA67663D3}" srcOrd="0" destOrd="0" presId="urn:microsoft.com/office/officeart/2005/8/layout/radial1"/>
    <dgm:cxn modelId="{86C98C4C-878B-4110-BEFF-D4FC3E0747B4}" type="presParOf" srcId="{2AB7B3E5-5F48-4F7F-B0D1-3B712A38AABA}" destId="{A1B162E6-5A11-4F4E-AC38-EC5BE93DC1C2}" srcOrd="12" destOrd="0" presId="urn:microsoft.com/office/officeart/2005/8/layout/radial1"/>
  </dgm:cxnLst>
  <dgm:bg/>
  <dgm:whole/>
  <dgm:extLst>
    <a:ext uri="http://schemas.microsoft.com/office/drawing/2008/diagram">
      <dsp:dataModelExt xmlns:dsp="http://schemas.microsoft.com/office/drawing/2008/diagram" relId="rId2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0.13109</cdr:x>
      <cdr:y>0.58074</cdr:y>
    </cdr:from>
    <cdr:to>
      <cdr:x>0.25406</cdr:x>
      <cdr:y>0.66565</cdr:y>
    </cdr:to>
    <cdr:sp macro="" textlink="">
      <cdr:nvSpPr>
        <cdr:cNvPr id="2" name="TextBox 1"/>
        <cdr:cNvSpPr txBox="1"/>
      </cdr:nvSpPr>
      <cdr:spPr>
        <a:xfrm xmlns:a="http://schemas.openxmlformats.org/drawingml/2006/main">
          <a:off x="1137285" y="2084784"/>
          <a:ext cx="1066800" cy="3048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0.11353</cdr:x>
      <cdr:y>0.60197</cdr:y>
    </cdr:from>
    <cdr:to>
      <cdr:x>0.18379</cdr:x>
      <cdr:y>0.69104</cdr:y>
    </cdr:to>
    <cdr:sp macro="" textlink="">
      <cdr:nvSpPr>
        <cdr:cNvPr id="3" name="TextBox 2"/>
        <cdr:cNvSpPr txBox="1"/>
      </cdr:nvSpPr>
      <cdr:spPr>
        <a:xfrm xmlns:a="http://schemas.openxmlformats.org/drawingml/2006/main">
          <a:off x="984885" y="2160984"/>
          <a:ext cx="609600" cy="31974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600" dirty="0" smtClean="0">
              <a:solidFill>
                <a:schemeClr val="bg1"/>
              </a:solidFill>
            </a:rPr>
            <a:t>2013</a:t>
          </a:r>
          <a:endParaRPr lang="en-US" sz="1600" dirty="0">
            <a:solidFill>
              <a:schemeClr val="bg1"/>
            </a:solidFill>
          </a:endParaRPr>
        </a:p>
      </cdr:txBody>
    </cdr:sp>
  </cdr:relSizeAnchor>
  <cdr:relSizeAnchor xmlns:cdr="http://schemas.openxmlformats.org/drawingml/2006/chartDrawing">
    <cdr:from>
      <cdr:x>0.21014</cdr:x>
      <cdr:y>0.60197</cdr:y>
    </cdr:from>
    <cdr:to>
      <cdr:x>0.28041</cdr:x>
      <cdr:y>0.69104</cdr:y>
    </cdr:to>
    <cdr:sp macro="" textlink="">
      <cdr:nvSpPr>
        <cdr:cNvPr id="4" name="TextBox 1"/>
        <cdr:cNvSpPr txBox="1"/>
      </cdr:nvSpPr>
      <cdr:spPr>
        <a:xfrm xmlns:a="http://schemas.openxmlformats.org/drawingml/2006/main">
          <a:off x="1823085" y="2160984"/>
          <a:ext cx="609600" cy="319743"/>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600" dirty="0" smtClean="0">
              <a:solidFill>
                <a:schemeClr val="bg1"/>
              </a:solidFill>
            </a:rPr>
            <a:t>2014</a:t>
          </a:r>
          <a:endParaRPr lang="en-US" sz="1600" dirty="0">
            <a:solidFill>
              <a:schemeClr val="bg1"/>
            </a:solidFill>
          </a:endParaRPr>
        </a:p>
      </cdr:txBody>
    </cdr:sp>
  </cdr:relSizeAnchor>
  <cdr:relSizeAnchor xmlns:cdr="http://schemas.openxmlformats.org/drawingml/2006/chartDrawing">
    <cdr:from>
      <cdr:x>0.31555</cdr:x>
      <cdr:y>0.60197</cdr:y>
    </cdr:from>
    <cdr:to>
      <cdr:x>0.38581</cdr:x>
      <cdr:y>0.69104</cdr:y>
    </cdr:to>
    <cdr:sp macro="" textlink="">
      <cdr:nvSpPr>
        <cdr:cNvPr id="5" name="TextBox 1"/>
        <cdr:cNvSpPr txBox="1"/>
      </cdr:nvSpPr>
      <cdr:spPr>
        <a:xfrm xmlns:a="http://schemas.openxmlformats.org/drawingml/2006/main">
          <a:off x="2737485" y="2160984"/>
          <a:ext cx="609600" cy="319743"/>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600" dirty="0" smtClean="0">
              <a:solidFill>
                <a:schemeClr val="bg1"/>
              </a:solidFill>
            </a:rPr>
            <a:t>2015</a:t>
          </a:r>
          <a:endParaRPr lang="en-US" sz="1600" dirty="0">
            <a:solidFill>
              <a:schemeClr val="bg1"/>
            </a:solidFill>
          </a:endParaRPr>
        </a:p>
      </cdr:txBody>
    </cdr:sp>
  </cdr:relSizeAnchor>
  <cdr:relSizeAnchor xmlns:cdr="http://schemas.openxmlformats.org/drawingml/2006/chartDrawing">
    <cdr:from>
      <cdr:x>0.40777</cdr:x>
      <cdr:y>0.60197</cdr:y>
    </cdr:from>
    <cdr:to>
      <cdr:x>0.47804</cdr:x>
      <cdr:y>0.69104</cdr:y>
    </cdr:to>
    <cdr:sp macro="" textlink="">
      <cdr:nvSpPr>
        <cdr:cNvPr id="6" name="TextBox 1"/>
        <cdr:cNvSpPr txBox="1"/>
      </cdr:nvSpPr>
      <cdr:spPr>
        <a:xfrm xmlns:a="http://schemas.openxmlformats.org/drawingml/2006/main">
          <a:off x="3537585" y="2160984"/>
          <a:ext cx="609600" cy="319743"/>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600" dirty="0" smtClean="0">
              <a:solidFill>
                <a:schemeClr val="bg1"/>
              </a:solidFill>
            </a:rPr>
            <a:t>2016</a:t>
          </a:r>
          <a:endParaRPr lang="en-US" sz="1600" dirty="0">
            <a:solidFill>
              <a:schemeClr val="bg1"/>
            </a:solidFill>
          </a:endParaRPr>
        </a:p>
      </cdr:txBody>
    </cdr:sp>
  </cdr:relSizeAnchor>
  <cdr:relSizeAnchor xmlns:cdr="http://schemas.openxmlformats.org/drawingml/2006/chartDrawing">
    <cdr:from>
      <cdr:x>0.57027</cdr:x>
      <cdr:y>0.60197</cdr:y>
    </cdr:from>
    <cdr:to>
      <cdr:x>0.64054</cdr:x>
      <cdr:y>0.69104</cdr:y>
    </cdr:to>
    <cdr:sp macro="" textlink="">
      <cdr:nvSpPr>
        <cdr:cNvPr id="7" name="TextBox 1"/>
        <cdr:cNvSpPr txBox="1"/>
      </cdr:nvSpPr>
      <cdr:spPr>
        <a:xfrm xmlns:a="http://schemas.openxmlformats.org/drawingml/2006/main">
          <a:off x="4947285" y="2160984"/>
          <a:ext cx="609600" cy="319743"/>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600" dirty="0" smtClean="0">
              <a:solidFill>
                <a:schemeClr val="bg1"/>
              </a:solidFill>
            </a:rPr>
            <a:t>2013</a:t>
          </a:r>
          <a:endParaRPr lang="en-US" sz="1600" dirty="0">
            <a:solidFill>
              <a:schemeClr val="bg1"/>
            </a:solidFill>
          </a:endParaRPr>
        </a:p>
      </cdr:txBody>
    </cdr:sp>
  </cdr:relSizeAnchor>
  <cdr:relSizeAnchor xmlns:cdr="http://schemas.openxmlformats.org/drawingml/2006/chartDrawing">
    <cdr:from>
      <cdr:x>0.66689</cdr:x>
      <cdr:y>0.60197</cdr:y>
    </cdr:from>
    <cdr:to>
      <cdr:x>0.73715</cdr:x>
      <cdr:y>0.69104</cdr:y>
    </cdr:to>
    <cdr:sp macro="" textlink="">
      <cdr:nvSpPr>
        <cdr:cNvPr id="8" name="TextBox 1"/>
        <cdr:cNvSpPr txBox="1"/>
      </cdr:nvSpPr>
      <cdr:spPr>
        <a:xfrm xmlns:a="http://schemas.openxmlformats.org/drawingml/2006/main">
          <a:off x="5785485" y="2160984"/>
          <a:ext cx="609600" cy="319743"/>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600" dirty="0" smtClean="0">
              <a:solidFill>
                <a:schemeClr val="bg1"/>
              </a:solidFill>
            </a:rPr>
            <a:t>2014</a:t>
          </a:r>
          <a:endParaRPr lang="en-US" sz="1600" dirty="0">
            <a:solidFill>
              <a:schemeClr val="bg1"/>
            </a:solidFill>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36768" y="0"/>
            <a:ext cx="3011699" cy="461804"/>
          </a:xfrm>
          <a:prstGeom prst="rect">
            <a:avLst/>
          </a:prstGeom>
        </p:spPr>
        <p:txBody>
          <a:bodyPr vert="horz" lIns="91440" tIns="45720" rIns="91440" bIns="45720" rtlCol="0"/>
          <a:lstStyle>
            <a:lvl1pPr algn="r">
              <a:defRPr sz="1200"/>
            </a:lvl1pPr>
          </a:lstStyle>
          <a:p>
            <a:fld id="{C79F8CAB-AA5D-4CF2-9DB1-C59C0C313208}" type="datetimeFigureOut">
              <a:rPr lang="en-US" smtClean="0"/>
              <a:t>4/11/2019</a:t>
            </a:fld>
            <a:endParaRPr lang="en-US" dirty="0"/>
          </a:p>
        </p:txBody>
      </p:sp>
      <p:sp>
        <p:nvSpPr>
          <p:cNvPr id="4" name="Footer Placeholder 3"/>
          <p:cNvSpPr>
            <a:spLocks noGrp="1"/>
          </p:cNvSpPr>
          <p:nvPr>
            <p:ph type="ftr" sz="quarter" idx="2"/>
          </p:nvPr>
        </p:nvSpPr>
        <p:spPr>
          <a:xfrm>
            <a:off x="0" y="8772669"/>
            <a:ext cx="3011699" cy="461804"/>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36768" y="8772669"/>
            <a:ext cx="3011699" cy="461804"/>
          </a:xfrm>
          <a:prstGeom prst="rect">
            <a:avLst/>
          </a:prstGeom>
        </p:spPr>
        <p:txBody>
          <a:bodyPr vert="horz" lIns="91440" tIns="45720" rIns="91440" bIns="45720" rtlCol="0" anchor="b"/>
          <a:lstStyle>
            <a:lvl1pPr algn="r">
              <a:defRPr sz="1200"/>
            </a:lvl1pPr>
          </a:lstStyle>
          <a:p>
            <a:fld id="{3AC84ADA-5EDB-4157-B5A2-1B1EFC04F97A}" type="slidenum">
              <a:rPr lang="en-US" smtClean="0"/>
              <a:t>‹#›</a:t>
            </a:fld>
            <a:endParaRPr lang="en-US" dirty="0"/>
          </a:p>
        </p:txBody>
      </p:sp>
    </p:spTree>
    <p:extLst>
      <p:ext uri="{BB962C8B-B14F-4D97-AF65-F5344CB8AC3E}">
        <p14:creationId xmlns:p14="http://schemas.microsoft.com/office/powerpoint/2010/main" val="27844845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2"/>
            <a:ext cx="3012329" cy="461963"/>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36176" y="2"/>
            <a:ext cx="3012329" cy="461963"/>
          </a:xfrm>
          <a:prstGeom prst="rect">
            <a:avLst/>
          </a:prstGeom>
        </p:spPr>
        <p:txBody>
          <a:bodyPr vert="horz" lIns="91440" tIns="45720" rIns="91440" bIns="45720" rtlCol="0"/>
          <a:lstStyle>
            <a:lvl1pPr algn="r">
              <a:defRPr sz="1200"/>
            </a:lvl1pPr>
          </a:lstStyle>
          <a:p>
            <a:fld id="{526ADB73-D619-5941-BCE4-78C0A08170E4}" type="datetimeFigureOut">
              <a:rPr lang="en-US" smtClean="0"/>
              <a:t>4/11/2019</a:t>
            </a:fld>
            <a:endParaRPr lang="en-US" dirty="0"/>
          </a:p>
        </p:txBody>
      </p:sp>
      <p:sp>
        <p:nvSpPr>
          <p:cNvPr id="4" name="Slide Image Placeholder 3"/>
          <p:cNvSpPr>
            <a:spLocks noGrp="1" noRot="1" noChangeAspect="1"/>
          </p:cNvSpPr>
          <p:nvPr>
            <p:ph type="sldImg" idx="2"/>
          </p:nvPr>
        </p:nvSpPr>
        <p:spPr>
          <a:xfrm>
            <a:off x="1233488" y="692150"/>
            <a:ext cx="4483100" cy="346392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95637" y="4387852"/>
            <a:ext cx="5558801" cy="41560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3" y="8772527"/>
            <a:ext cx="3012329" cy="461963"/>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36176" y="8772527"/>
            <a:ext cx="3012329" cy="461963"/>
          </a:xfrm>
          <a:prstGeom prst="rect">
            <a:avLst/>
          </a:prstGeom>
        </p:spPr>
        <p:txBody>
          <a:bodyPr vert="horz" lIns="91440" tIns="45720" rIns="91440" bIns="45720" rtlCol="0" anchor="b"/>
          <a:lstStyle>
            <a:lvl1pPr algn="r">
              <a:defRPr sz="1200"/>
            </a:lvl1pPr>
          </a:lstStyle>
          <a:p>
            <a:fld id="{70175D45-B7F5-6A4C-9352-273686A336AA}" type="slidenum">
              <a:rPr lang="en-US" smtClean="0"/>
              <a:t>‹#›</a:t>
            </a:fld>
            <a:endParaRPr lang="en-US" dirty="0"/>
          </a:p>
        </p:txBody>
      </p:sp>
    </p:spTree>
    <p:extLst>
      <p:ext uri="{BB962C8B-B14F-4D97-AF65-F5344CB8AC3E}">
        <p14:creationId xmlns:p14="http://schemas.microsoft.com/office/powerpoint/2010/main" val="104814826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175D45-B7F5-6A4C-9352-273686A336AA}" type="slidenum">
              <a:rPr lang="en-US" smtClean="0"/>
              <a:t>1</a:t>
            </a:fld>
            <a:endParaRPr lang="en-US" dirty="0"/>
          </a:p>
        </p:txBody>
      </p:sp>
    </p:spTree>
    <p:extLst>
      <p:ext uri="{BB962C8B-B14F-4D97-AF65-F5344CB8AC3E}">
        <p14:creationId xmlns:p14="http://schemas.microsoft.com/office/powerpoint/2010/main" val="5678803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Over time our</a:t>
            </a:r>
            <a:r>
              <a:rPr lang="en-US" baseline="0" dirty="0"/>
              <a:t> region has changed by people leaving the area (recession), sprawling out into new areas, moving back into downtown (younger generations and urban living), as well as jobs coming back to the region.  As this has occurred overtime, our system has relatively stayed static.  </a:t>
            </a:r>
          </a:p>
          <a:p>
            <a:endParaRPr lang="en-US" baseline="0" dirty="0"/>
          </a:p>
          <a:p>
            <a:r>
              <a:rPr lang="en-US" baseline="0" dirty="0"/>
              <a:t>To respond to this lack of change, we can now use our leadership and technology to find ways to improve the overall look and function of our service.  </a:t>
            </a:r>
            <a:endParaRPr lang="en-US" dirty="0"/>
          </a:p>
        </p:txBody>
      </p:sp>
      <p:sp>
        <p:nvSpPr>
          <p:cNvPr id="4" name="Slide Number Placeholder 3"/>
          <p:cNvSpPr>
            <a:spLocks noGrp="1"/>
          </p:cNvSpPr>
          <p:nvPr>
            <p:ph type="sldNum" sz="quarter" idx="10"/>
          </p:nvPr>
        </p:nvSpPr>
        <p:spPr/>
        <p:txBody>
          <a:bodyPr/>
          <a:lstStyle/>
          <a:p>
            <a:fld id="{70175D45-B7F5-6A4C-9352-273686A336AA}" type="slidenum">
              <a:rPr lang="en-US" smtClean="0"/>
              <a:t>2</a:t>
            </a:fld>
            <a:endParaRPr lang="en-US" dirty="0"/>
          </a:p>
        </p:txBody>
      </p:sp>
    </p:spTree>
    <p:extLst>
      <p:ext uri="{BB962C8B-B14F-4D97-AF65-F5344CB8AC3E}">
        <p14:creationId xmlns:p14="http://schemas.microsoft.com/office/powerpoint/2010/main" val="37745165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buFont typeface="Arial"/>
              <a:buChar char="•"/>
            </a:pPr>
            <a:r>
              <a:rPr lang="en-US" sz="2400" dirty="0">
                <a:solidFill>
                  <a:schemeClr val="tx1">
                    <a:lumMod val="75000"/>
                    <a:lumOff val="25000"/>
                  </a:schemeClr>
                </a:solidFill>
                <a:latin typeface="Arial"/>
                <a:cs typeface="Arial"/>
              </a:rPr>
              <a:t>Ridership on the local bus system has declined nearly ?% between 1999 and 2018</a:t>
            </a:r>
          </a:p>
          <a:p>
            <a:pPr marL="342900" lvl="0" indent="-342900">
              <a:buFont typeface="Arial"/>
              <a:buChar char="•"/>
            </a:pPr>
            <a:r>
              <a:rPr lang="en-US" sz="2400" dirty="0">
                <a:solidFill>
                  <a:schemeClr val="tx1">
                    <a:lumMod val="75000"/>
                    <a:lumOff val="25000"/>
                  </a:schemeClr>
                </a:solidFill>
                <a:latin typeface="Arial"/>
                <a:cs typeface="Arial"/>
              </a:rPr>
              <a:t>The Board of Directors committed to focusing on local bus service improvements.  </a:t>
            </a:r>
          </a:p>
          <a:p>
            <a:pPr marL="852312" lvl="1" indent="-342900">
              <a:buFont typeface="Arial"/>
              <a:buChar char="•"/>
            </a:pPr>
            <a:r>
              <a:rPr lang="en-US" sz="2400" dirty="0">
                <a:solidFill>
                  <a:schemeClr val="tx1">
                    <a:lumMod val="75000"/>
                    <a:lumOff val="25000"/>
                  </a:schemeClr>
                </a:solidFill>
                <a:latin typeface="Arial"/>
                <a:cs typeface="Arial"/>
              </a:rPr>
              <a:t>How can we improve service for existing customers?  </a:t>
            </a:r>
          </a:p>
          <a:p>
            <a:pPr marL="852312" lvl="1" indent="-342900">
              <a:buFont typeface="Arial"/>
              <a:buChar char="•"/>
            </a:pPr>
            <a:r>
              <a:rPr lang="en-US" sz="2400" dirty="0">
                <a:solidFill>
                  <a:schemeClr val="tx1">
                    <a:lumMod val="75000"/>
                    <a:lumOff val="25000"/>
                  </a:schemeClr>
                </a:solidFill>
                <a:latin typeface="Arial"/>
                <a:cs typeface="Arial"/>
              </a:rPr>
              <a:t>How can we attract new riders to the system and respond to ridership decline?</a:t>
            </a:r>
          </a:p>
          <a:p>
            <a:pPr marL="852312" lvl="1" indent="-342900">
              <a:buFont typeface="Arial"/>
              <a:buChar char="•"/>
            </a:pPr>
            <a:r>
              <a:rPr lang="en-US" sz="2400" dirty="0">
                <a:solidFill>
                  <a:schemeClr val="tx1">
                    <a:lumMod val="75000"/>
                    <a:lumOff val="25000"/>
                  </a:schemeClr>
                </a:solidFill>
                <a:latin typeface="Arial"/>
                <a:cs typeface="Arial"/>
              </a:rPr>
              <a:t>How can we create a system that will sustain the anticipated growth for the region?</a:t>
            </a:r>
          </a:p>
          <a:p>
            <a:pPr marL="852312" lvl="1" indent="-342900">
              <a:buFont typeface="Arial"/>
              <a:buChar char="•"/>
            </a:pPr>
            <a:endParaRPr lang="en-US" sz="2400" dirty="0">
              <a:solidFill>
                <a:schemeClr val="tx1">
                  <a:lumMod val="75000"/>
                  <a:lumOff val="25000"/>
                </a:schemeClr>
              </a:solidFill>
              <a:latin typeface="Arial"/>
              <a:cs typeface="Arial"/>
            </a:endParaRPr>
          </a:p>
          <a:p>
            <a:pPr marL="342900" lvl="0" indent="-342900">
              <a:buFont typeface="Arial"/>
              <a:buChar char="•"/>
            </a:pPr>
            <a:r>
              <a:rPr lang="en-US" sz="2400" dirty="0">
                <a:solidFill>
                  <a:schemeClr val="tx1">
                    <a:lumMod val="75000"/>
                    <a:lumOff val="25000"/>
                  </a:schemeClr>
                </a:solidFill>
                <a:latin typeface="Arial"/>
                <a:cs typeface="Arial"/>
              </a:rPr>
              <a:t>RTA’s new local bus network will be better for you, better for our customers</a:t>
            </a:r>
          </a:p>
          <a:p>
            <a:endParaRPr lang="en-US" dirty="0"/>
          </a:p>
          <a:p>
            <a:endParaRPr lang="en-US" dirty="0"/>
          </a:p>
        </p:txBody>
      </p:sp>
      <p:sp>
        <p:nvSpPr>
          <p:cNvPr id="4" name="Slide Number Placeholder 3"/>
          <p:cNvSpPr>
            <a:spLocks noGrp="1"/>
          </p:cNvSpPr>
          <p:nvPr>
            <p:ph type="sldNum" sz="quarter" idx="10"/>
          </p:nvPr>
        </p:nvSpPr>
        <p:spPr/>
        <p:txBody>
          <a:bodyPr/>
          <a:lstStyle/>
          <a:p>
            <a:fld id="{70175D45-B7F5-6A4C-9352-273686A336AA}" type="slidenum">
              <a:rPr lang="en-US" smtClean="0"/>
              <a:t>5</a:t>
            </a:fld>
            <a:endParaRPr lang="en-US" dirty="0"/>
          </a:p>
        </p:txBody>
      </p:sp>
    </p:spTree>
    <p:extLst>
      <p:ext uri="{BB962C8B-B14F-4D97-AF65-F5344CB8AC3E}">
        <p14:creationId xmlns:p14="http://schemas.microsoft.com/office/powerpoint/2010/main" val="1665454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Designated bus lanes includes fewer bus stops, traffic light priority, possible bus only lanes, and frequent buses every 10 minutes to keep the route fast and consistent.  This works on heavily dense areas.</a:t>
            </a:r>
          </a:p>
          <a:p>
            <a:endParaRPr lang="en-US" dirty="0"/>
          </a:p>
          <a:p>
            <a:r>
              <a:rPr lang="en-US" dirty="0"/>
              <a:t>Expanded coverage refers to route extensions or new routes to currently unserved areas.  </a:t>
            </a:r>
          </a:p>
          <a:p>
            <a:endParaRPr lang="en-US" baseline="0" dirty="0"/>
          </a:p>
          <a:p>
            <a:r>
              <a:rPr lang="en-US" baseline="0" dirty="0"/>
              <a:t>High frequencies is how often a bus is expected to service a normal bus stop.  Industry standards define a high frequency as a bus every 10 to 15 minutes.  Relatively low frequencies are often considered 45 minutes to 1 hour.  </a:t>
            </a:r>
          </a:p>
          <a:p>
            <a:endParaRPr lang="en-US" baseline="0" dirty="0"/>
          </a:p>
          <a:p>
            <a:r>
              <a:rPr lang="en-US" dirty="0"/>
              <a:t>Direct/walkable service refers to a customer being able to comfortably walk to a stop.  It also means that a route is direct and avoids unnecessary deviations to keep the route as straight (linear) as possible.  It is by definition preferred to have stops on walkable main thoroughfares to avoid deviations and door to door access to instead keep routes faster and more frequent.</a:t>
            </a:r>
          </a:p>
          <a:p>
            <a:endParaRPr lang="en-US" baseline="0" dirty="0"/>
          </a:p>
          <a:p>
            <a:r>
              <a:rPr lang="en-US" baseline="0" dirty="0"/>
              <a:t>30 minute</a:t>
            </a:r>
            <a:r>
              <a:rPr lang="en-US" dirty="0"/>
              <a:t> or less wait times refers to simplifying large portions of the system to have easy to remember (and average) frequencies at 30 minutes.  In other words, a bus is expected to service stops consistently every ½ hour.  This is easy to remember.</a:t>
            </a:r>
          </a:p>
          <a:p>
            <a:endParaRPr lang="en-US" baseline="0" dirty="0"/>
          </a:p>
          <a:p>
            <a:r>
              <a:rPr lang="en-US" dirty="0"/>
              <a:t>Additional service hours means adding either weekday and/or weekend service hours to increase the customers ability to access service.  This could mean moving to 24 hour service, but other alternative options should be considered as well.  </a:t>
            </a:r>
          </a:p>
          <a:p>
            <a:endParaRPr lang="en-US" baseline="0" dirty="0"/>
          </a:p>
          <a:p>
            <a:r>
              <a:rPr lang="en-US" dirty="0"/>
              <a:t>Multi-modal refers to a customer using multiple RTA services on their daily commute.  This could be fixed route with a Link bike for the last mile, RTA Connect to a fixed route bus to a Link bike for last mile service, etc.</a:t>
            </a:r>
          </a:p>
          <a:p>
            <a:endParaRPr lang="en-US" baseline="0" dirty="0"/>
          </a:p>
          <a:p>
            <a:r>
              <a:rPr lang="en-US" baseline="0" dirty="0"/>
              <a:t>Connectivity refers to route to route access that avoids forcing a customer from traveling back to a hub to transfer buses to reach a destination.  </a:t>
            </a:r>
            <a:endParaRPr lang="en-US" dirty="0"/>
          </a:p>
        </p:txBody>
      </p:sp>
      <p:sp>
        <p:nvSpPr>
          <p:cNvPr id="4" name="Slide Number Placeholder 3"/>
          <p:cNvSpPr>
            <a:spLocks noGrp="1"/>
          </p:cNvSpPr>
          <p:nvPr>
            <p:ph type="sldNum" sz="quarter" idx="10"/>
          </p:nvPr>
        </p:nvSpPr>
        <p:spPr/>
        <p:txBody>
          <a:bodyPr/>
          <a:lstStyle/>
          <a:p>
            <a:fld id="{70175D45-B7F5-6A4C-9352-273686A336AA}" type="slidenum">
              <a:rPr lang="en-US" smtClean="0"/>
              <a:t>8</a:t>
            </a:fld>
            <a:endParaRPr lang="en-US" dirty="0"/>
          </a:p>
        </p:txBody>
      </p:sp>
    </p:spTree>
    <p:extLst>
      <p:ext uri="{BB962C8B-B14F-4D97-AF65-F5344CB8AC3E}">
        <p14:creationId xmlns:p14="http://schemas.microsoft.com/office/powerpoint/2010/main" val="40730204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175D45-B7F5-6A4C-9352-273686A336AA}" type="slidenum">
              <a:rPr lang="en-US" smtClean="0"/>
              <a:t>10</a:t>
            </a:fld>
            <a:endParaRPr lang="en-US" dirty="0"/>
          </a:p>
        </p:txBody>
      </p:sp>
    </p:spTree>
    <p:extLst>
      <p:ext uri="{BB962C8B-B14F-4D97-AF65-F5344CB8AC3E}">
        <p14:creationId xmlns:p14="http://schemas.microsoft.com/office/powerpoint/2010/main" val="39637619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175D45-B7F5-6A4C-9352-273686A336AA}" type="slidenum">
              <a:rPr lang="en-US" smtClean="0"/>
              <a:t>11</a:t>
            </a:fld>
            <a:endParaRPr lang="en-US" dirty="0"/>
          </a:p>
        </p:txBody>
      </p:sp>
    </p:spTree>
    <p:extLst>
      <p:ext uri="{BB962C8B-B14F-4D97-AF65-F5344CB8AC3E}">
        <p14:creationId xmlns:p14="http://schemas.microsoft.com/office/powerpoint/2010/main" val="2792456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175D45-B7F5-6A4C-9352-273686A336AA}" type="slidenum">
              <a:rPr lang="en-US" smtClean="0"/>
              <a:t>14</a:t>
            </a:fld>
            <a:endParaRPr lang="en-US" dirty="0"/>
          </a:p>
        </p:txBody>
      </p:sp>
    </p:spTree>
    <p:extLst>
      <p:ext uri="{BB962C8B-B14F-4D97-AF65-F5344CB8AC3E}">
        <p14:creationId xmlns:p14="http://schemas.microsoft.com/office/powerpoint/2010/main" val="14706486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Again,</a:t>
            </a:r>
            <a:r>
              <a:rPr lang="en-US" baseline="0" dirty="0"/>
              <a:t> we are designing this to be from the ground up, so your input and ideas today are highly valuable to us all.</a:t>
            </a:r>
            <a:endParaRPr lang="en-US" dirty="0"/>
          </a:p>
        </p:txBody>
      </p:sp>
      <p:sp>
        <p:nvSpPr>
          <p:cNvPr id="4" name="Slide Number Placeholder 3"/>
          <p:cNvSpPr>
            <a:spLocks noGrp="1"/>
          </p:cNvSpPr>
          <p:nvPr>
            <p:ph type="sldNum" sz="quarter" idx="10"/>
          </p:nvPr>
        </p:nvSpPr>
        <p:spPr/>
        <p:txBody>
          <a:bodyPr/>
          <a:lstStyle/>
          <a:p>
            <a:fld id="{70175D45-B7F5-6A4C-9352-273686A336AA}" type="slidenum">
              <a:rPr lang="en-US" smtClean="0"/>
              <a:t>20</a:t>
            </a:fld>
            <a:endParaRPr lang="en-US" dirty="0"/>
          </a:p>
        </p:txBody>
      </p:sp>
    </p:spTree>
    <p:extLst>
      <p:ext uri="{BB962C8B-B14F-4D97-AF65-F5344CB8AC3E}">
        <p14:creationId xmlns:p14="http://schemas.microsoft.com/office/powerpoint/2010/main" val="686655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175D45-B7F5-6A4C-9352-273686A336AA}" type="slidenum">
              <a:rPr lang="en-US" smtClean="0"/>
              <a:t>21</a:t>
            </a:fld>
            <a:endParaRPr lang="en-US" dirty="0"/>
          </a:p>
        </p:txBody>
      </p:sp>
    </p:spTree>
    <p:extLst>
      <p:ext uri="{BB962C8B-B14F-4D97-AF65-F5344CB8AC3E}">
        <p14:creationId xmlns:p14="http://schemas.microsoft.com/office/powerpoint/2010/main" val="35464341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4380" y="2414482"/>
            <a:ext cx="8549640" cy="1666028"/>
          </a:xfrm>
        </p:spPr>
        <p:txBody>
          <a:bodyPr/>
          <a:lstStyle/>
          <a:p>
            <a:r>
              <a:rPr lang="en-US"/>
              <a:t>Click to edit Master title style</a:t>
            </a:r>
          </a:p>
        </p:txBody>
      </p:sp>
      <p:sp>
        <p:nvSpPr>
          <p:cNvPr id="3" name="Subtitle 2"/>
          <p:cNvSpPr>
            <a:spLocks noGrp="1"/>
          </p:cNvSpPr>
          <p:nvPr>
            <p:ph type="subTitle" idx="1"/>
          </p:nvPr>
        </p:nvSpPr>
        <p:spPr>
          <a:xfrm>
            <a:off x="1508760" y="4404360"/>
            <a:ext cx="7040880" cy="19862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7F80D92-14B8-4B75-8825-5FBAFC13638E}" type="datetimeFigureOut">
              <a:rPr lang="en-US" smtClean="0"/>
              <a:t>4/11/2019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EBB784E-A2BA-4567-BECD-C28E4CFE32A3}" type="slidenum">
              <a:rPr lang="en-US" smtClean="0"/>
              <a:t>‹#›</a:t>
            </a:fld>
            <a:endParaRPr lang="en-US" dirty="0"/>
          </a:p>
        </p:txBody>
      </p:sp>
    </p:spTree>
    <p:extLst>
      <p:ext uri="{BB962C8B-B14F-4D97-AF65-F5344CB8AC3E}">
        <p14:creationId xmlns:p14="http://schemas.microsoft.com/office/powerpoint/2010/main" val="2867567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7F80D92-14B8-4B75-8825-5FBAFC13638E}" type="datetimeFigureOut">
              <a:rPr lang="en-US" smtClean="0"/>
              <a:t>4/11/2019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EBB784E-A2BA-4567-BECD-C28E4CFE32A3}" type="slidenum">
              <a:rPr lang="en-US" smtClean="0"/>
              <a:t>‹#›</a:t>
            </a:fld>
            <a:endParaRPr lang="en-US" dirty="0"/>
          </a:p>
        </p:txBody>
      </p:sp>
    </p:spTree>
    <p:extLst>
      <p:ext uri="{BB962C8B-B14F-4D97-AF65-F5344CB8AC3E}">
        <p14:creationId xmlns:p14="http://schemas.microsoft.com/office/powerpoint/2010/main" val="6586203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022272" y="352637"/>
            <a:ext cx="2488407" cy="751691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53562" y="352637"/>
            <a:ext cx="7301071" cy="751691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7F80D92-14B8-4B75-8825-5FBAFC13638E}" type="datetimeFigureOut">
              <a:rPr lang="en-US" smtClean="0"/>
              <a:t>4/11/2019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EBB784E-A2BA-4567-BECD-C28E4CFE32A3}" type="slidenum">
              <a:rPr lang="en-US" smtClean="0"/>
              <a:t>‹#›</a:t>
            </a:fld>
            <a:endParaRPr lang="en-US" dirty="0"/>
          </a:p>
        </p:txBody>
      </p:sp>
    </p:spTree>
    <p:extLst>
      <p:ext uri="{BB962C8B-B14F-4D97-AF65-F5344CB8AC3E}">
        <p14:creationId xmlns:p14="http://schemas.microsoft.com/office/powerpoint/2010/main" val="27148232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7F80D92-14B8-4B75-8825-5FBAFC13638E}" type="datetimeFigureOut">
              <a:rPr lang="en-US" smtClean="0"/>
              <a:t>4/11/2019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EBB784E-A2BA-4567-BECD-C28E4CFE32A3}" type="slidenum">
              <a:rPr lang="en-US" smtClean="0"/>
              <a:t>‹#›</a:t>
            </a:fld>
            <a:endParaRPr lang="en-US" dirty="0"/>
          </a:p>
        </p:txBody>
      </p:sp>
    </p:spTree>
    <p:extLst>
      <p:ext uri="{BB962C8B-B14F-4D97-AF65-F5344CB8AC3E}">
        <p14:creationId xmlns:p14="http://schemas.microsoft.com/office/powerpoint/2010/main" val="23172185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4544" y="4994487"/>
            <a:ext cx="8549640" cy="1543685"/>
          </a:xfrm>
        </p:spPr>
        <p:txBody>
          <a:bodyPr anchor="t"/>
          <a:lstStyle>
            <a:lvl1pPr algn="l">
              <a:defRPr sz="4500" b="1" cap="all"/>
            </a:lvl1pPr>
          </a:lstStyle>
          <a:p>
            <a:r>
              <a:rPr lang="en-US"/>
              <a:t>Click to edit Master title style</a:t>
            </a:r>
          </a:p>
        </p:txBody>
      </p:sp>
      <p:sp>
        <p:nvSpPr>
          <p:cNvPr id="3" name="Text Placeholder 2"/>
          <p:cNvSpPr>
            <a:spLocks noGrp="1"/>
          </p:cNvSpPr>
          <p:nvPr>
            <p:ph type="body" idx="1"/>
          </p:nvPr>
        </p:nvSpPr>
        <p:spPr>
          <a:xfrm>
            <a:off x="794544" y="3294275"/>
            <a:ext cx="8549640" cy="1700212"/>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7F80D92-14B8-4B75-8825-5FBAFC13638E}" type="datetimeFigureOut">
              <a:rPr lang="en-US" smtClean="0"/>
              <a:t>4/11/2019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EBB784E-A2BA-4567-BECD-C28E4CFE32A3}" type="slidenum">
              <a:rPr lang="en-US" smtClean="0"/>
              <a:t>‹#›</a:t>
            </a:fld>
            <a:endParaRPr lang="en-US" dirty="0"/>
          </a:p>
        </p:txBody>
      </p:sp>
    </p:spTree>
    <p:extLst>
      <p:ext uri="{BB962C8B-B14F-4D97-AF65-F5344CB8AC3E}">
        <p14:creationId xmlns:p14="http://schemas.microsoft.com/office/powerpoint/2010/main" val="1449277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53562" y="2054648"/>
            <a:ext cx="4894738" cy="5814907"/>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615941" y="2054648"/>
            <a:ext cx="4894739" cy="5814907"/>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7F80D92-14B8-4B75-8825-5FBAFC13638E}" type="datetimeFigureOut">
              <a:rPr lang="en-US" smtClean="0"/>
              <a:t>4/11/2019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EBB784E-A2BA-4567-BECD-C28E4CFE32A3}" type="slidenum">
              <a:rPr lang="en-US" smtClean="0"/>
              <a:t>‹#›</a:t>
            </a:fld>
            <a:endParaRPr lang="en-US" dirty="0"/>
          </a:p>
        </p:txBody>
      </p:sp>
    </p:spTree>
    <p:extLst>
      <p:ext uri="{BB962C8B-B14F-4D97-AF65-F5344CB8AC3E}">
        <p14:creationId xmlns:p14="http://schemas.microsoft.com/office/powerpoint/2010/main" val="28542203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311256"/>
            <a:ext cx="9052560" cy="12954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502920" y="1739795"/>
            <a:ext cx="4444207" cy="725064"/>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4" name="Content Placeholder 3"/>
          <p:cNvSpPr>
            <a:spLocks noGrp="1"/>
          </p:cNvSpPr>
          <p:nvPr>
            <p:ph sz="half" idx="2"/>
          </p:nvPr>
        </p:nvSpPr>
        <p:spPr>
          <a:xfrm>
            <a:off x="502920" y="2464859"/>
            <a:ext cx="4444207" cy="4478126"/>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109528" y="1739795"/>
            <a:ext cx="4445953" cy="725064"/>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6" name="Content Placeholder 5"/>
          <p:cNvSpPr>
            <a:spLocks noGrp="1"/>
          </p:cNvSpPr>
          <p:nvPr>
            <p:ph sz="quarter" idx="4"/>
          </p:nvPr>
        </p:nvSpPr>
        <p:spPr>
          <a:xfrm>
            <a:off x="5109528" y="2464859"/>
            <a:ext cx="4445953" cy="4478126"/>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7F80D92-14B8-4B75-8825-5FBAFC13638E}" type="datetimeFigureOut">
              <a:rPr lang="en-US" smtClean="0"/>
              <a:t>4/11/2019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EBB784E-A2BA-4567-BECD-C28E4CFE32A3}" type="slidenum">
              <a:rPr lang="en-US" smtClean="0"/>
              <a:t>‹#›</a:t>
            </a:fld>
            <a:endParaRPr lang="en-US" dirty="0"/>
          </a:p>
        </p:txBody>
      </p:sp>
    </p:spTree>
    <p:extLst>
      <p:ext uri="{BB962C8B-B14F-4D97-AF65-F5344CB8AC3E}">
        <p14:creationId xmlns:p14="http://schemas.microsoft.com/office/powerpoint/2010/main" val="748128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7F80D92-14B8-4B75-8825-5FBAFC13638E}" type="datetimeFigureOut">
              <a:rPr lang="en-US" smtClean="0"/>
              <a:t>4/11/2019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EBB784E-A2BA-4567-BECD-C28E4CFE32A3}" type="slidenum">
              <a:rPr lang="en-US" smtClean="0"/>
              <a:t>‹#›</a:t>
            </a:fld>
            <a:endParaRPr lang="en-US" dirty="0"/>
          </a:p>
        </p:txBody>
      </p:sp>
    </p:spTree>
    <p:extLst>
      <p:ext uri="{BB962C8B-B14F-4D97-AF65-F5344CB8AC3E}">
        <p14:creationId xmlns:p14="http://schemas.microsoft.com/office/powerpoint/2010/main" val="18152112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F80D92-14B8-4B75-8825-5FBAFC13638E}" type="datetimeFigureOut">
              <a:rPr lang="en-US" smtClean="0"/>
              <a:t>4/11/2019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EBB784E-A2BA-4567-BECD-C28E4CFE32A3}" type="slidenum">
              <a:rPr lang="en-US" smtClean="0"/>
              <a:t>‹#›</a:t>
            </a:fld>
            <a:endParaRPr lang="en-US" dirty="0"/>
          </a:p>
        </p:txBody>
      </p:sp>
    </p:spTree>
    <p:extLst>
      <p:ext uri="{BB962C8B-B14F-4D97-AF65-F5344CB8AC3E}">
        <p14:creationId xmlns:p14="http://schemas.microsoft.com/office/powerpoint/2010/main" val="22229041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2921" y="309457"/>
            <a:ext cx="3309144" cy="1316990"/>
          </a:xfrm>
        </p:spPr>
        <p:txBody>
          <a:bodyPr anchor="b"/>
          <a:lstStyle>
            <a:lvl1pPr algn="l">
              <a:defRPr sz="2200" b="1"/>
            </a:lvl1pPr>
          </a:lstStyle>
          <a:p>
            <a:r>
              <a:rPr lang="en-US"/>
              <a:t>Click to edit Master title style</a:t>
            </a:r>
          </a:p>
        </p:txBody>
      </p:sp>
      <p:sp>
        <p:nvSpPr>
          <p:cNvPr id="3" name="Content Placeholder 2"/>
          <p:cNvSpPr>
            <a:spLocks noGrp="1"/>
          </p:cNvSpPr>
          <p:nvPr>
            <p:ph idx="1"/>
          </p:nvPr>
        </p:nvSpPr>
        <p:spPr>
          <a:xfrm>
            <a:off x="3932555" y="309457"/>
            <a:ext cx="5622925" cy="6633528"/>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02921" y="1626447"/>
            <a:ext cx="3309144" cy="5316538"/>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7F80D92-14B8-4B75-8825-5FBAFC13638E}" type="datetimeFigureOut">
              <a:rPr lang="en-US" smtClean="0"/>
              <a:t>4/11/2019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EBB784E-A2BA-4567-BECD-C28E4CFE32A3}" type="slidenum">
              <a:rPr lang="en-US" smtClean="0"/>
              <a:t>‹#›</a:t>
            </a:fld>
            <a:endParaRPr lang="en-US" dirty="0"/>
          </a:p>
        </p:txBody>
      </p:sp>
    </p:spTree>
    <p:extLst>
      <p:ext uri="{BB962C8B-B14F-4D97-AF65-F5344CB8AC3E}">
        <p14:creationId xmlns:p14="http://schemas.microsoft.com/office/powerpoint/2010/main" val="17429505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1517" y="5440680"/>
            <a:ext cx="6035040" cy="642303"/>
          </a:xfrm>
        </p:spPr>
        <p:txBody>
          <a:bodyPr anchor="b"/>
          <a:lstStyle>
            <a:lvl1pPr algn="l">
              <a:defRPr sz="2200" b="1"/>
            </a:lvl1pPr>
          </a:lstStyle>
          <a:p>
            <a:r>
              <a:rPr lang="en-US"/>
              <a:t>Click to edit Master title style</a:t>
            </a:r>
          </a:p>
        </p:txBody>
      </p:sp>
      <p:sp>
        <p:nvSpPr>
          <p:cNvPr id="3" name="Picture Placeholder 2"/>
          <p:cNvSpPr>
            <a:spLocks noGrp="1"/>
          </p:cNvSpPr>
          <p:nvPr>
            <p:ph type="pic" idx="1"/>
          </p:nvPr>
        </p:nvSpPr>
        <p:spPr>
          <a:xfrm>
            <a:off x="1971517" y="694478"/>
            <a:ext cx="6035040" cy="46634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dirty="0"/>
          </a:p>
        </p:txBody>
      </p:sp>
      <p:sp>
        <p:nvSpPr>
          <p:cNvPr id="4" name="Text Placeholder 3"/>
          <p:cNvSpPr>
            <a:spLocks noGrp="1"/>
          </p:cNvSpPr>
          <p:nvPr>
            <p:ph type="body" sz="half" idx="2"/>
          </p:nvPr>
        </p:nvSpPr>
        <p:spPr>
          <a:xfrm>
            <a:off x="1971517" y="6082983"/>
            <a:ext cx="6035040" cy="912177"/>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7F80D92-14B8-4B75-8825-5FBAFC13638E}" type="datetimeFigureOut">
              <a:rPr lang="en-US" smtClean="0"/>
              <a:t>4/11/2019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EBB784E-A2BA-4567-BECD-C28E4CFE32A3}" type="slidenum">
              <a:rPr lang="en-US" smtClean="0"/>
              <a:t>‹#›</a:t>
            </a:fld>
            <a:endParaRPr lang="en-US" dirty="0"/>
          </a:p>
        </p:txBody>
      </p:sp>
    </p:spTree>
    <p:extLst>
      <p:ext uri="{BB962C8B-B14F-4D97-AF65-F5344CB8AC3E}">
        <p14:creationId xmlns:p14="http://schemas.microsoft.com/office/powerpoint/2010/main" val="22232783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2920" y="311256"/>
            <a:ext cx="9052560" cy="1295400"/>
          </a:xfrm>
          <a:prstGeom prst="rect">
            <a:avLst/>
          </a:prstGeom>
        </p:spPr>
        <p:txBody>
          <a:bodyPr vert="horz" lIns="101882" tIns="50941" rIns="101882" bIns="50941" rtlCol="0" anchor="ctr">
            <a:normAutofit/>
          </a:bodyPr>
          <a:lstStyle/>
          <a:p>
            <a:r>
              <a:rPr lang="en-US"/>
              <a:t>Click to edit Master title style</a:t>
            </a:r>
          </a:p>
        </p:txBody>
      </p:sp>
      <p:sp>
        <p:nvSpPr>
          <p:cNvPr id="3" name="Text Placeholder 2"/>
          <p:cNvSpPr>
            <a:spLocks noGrp="1"/>
          </p:cNvSpPr>
          <p:nvPr>
            <p:ph type="body" idx="1"/>
          </p:nvPr>
        </p:nvSpPr>
        <p:spPr>
          <a:xfrm>
            <a:off x="502920" y="1813560"/>
            <a:ext cx="9052560" cy="5129425"/>
          </a:xfrm>
          <a:prstGeom prst="rect">
            <a:avLst/>
          </a:prstGeom>
        </p:spPr>
        <p:txBody>
          <a:bodyPr vert="horz" lIns="101882" tIns="50941" rIns="101882" bIns="5094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502920" y="7203864"/>
            <a:ext cx="2346960" cy="413808"/>
          </a:xfrm>
          <a:prstGeom prst="rect">
            <a:avLst/>
          </a:prstGeom>
        </p:spPr>
        <p:txBody>
          <a:bodyPr vert="horz" lIns="101882" tIns="50941" rIns="101882" bIns="50941" rtlCol="0" anchor="ctr"/>
          <a:lstStyle>
            <a:lvl1pPr algn="l">
              <a:defRPr sz="1300">
                <a:solidFill>
                  <a:schemeClr val="tx1">
                    <a:tint val="75000"/>
                  </a:schemeClr>
                </a:solidFill>
              </a:defRPr>
            </a:lvl1pPr>
          </a:lstStyle>
          <a:p>
            <a:fld id="{57F80D92-14B8-4B75-8825-5FBAFC13638E}" type="datetimeFigureOut">
              <a:rPr lang="en-US" smtClean="0"/>
              <a:t>4/11/2019</a:t>
            </a:fld>
            <a:endParaRPr lang="en-US" dirty="0"/>
          </a:p>
        </p:txBody>
      </p:sp>
      <p:sp>
        <p:nvSpPr>
          <p:cNvPr id="5" name="Footer Placeholder 4"/>
          <p:cNvSpPr>
            <a:spLocks noGrp="1"/>
          </p:cNvSpPr>
          <p:nvPr>
            <p:ph type="ftr" sz="quarter" idx="3"/>
          </p:nvPr>
        </p:nvSpPr>
        <p:spPr>
          <a:xfrm>
            <a:off x="3436620" y="7203864"/>
            <a:ext cx="3185160" cy="413808"/>
          </a:xfrm>
          <a:prstGeom prst="rect">
            <a:avLst/>
          </a:prstGeom>
        </p:spPr>
        <p:txBody>
          <a:bodyPr vert="horz" lIns="101882" tIns="50941" rIns="101882" bIns="50941" rtlCol="0" anchor="ctr"/>
          <a:lstStyle>
            <a:lvl1pPr algn="ctr">
              <a:defRPr sz="13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7208520" y="7203864"/>
            <a:ext cx="2346960" cy="413808"/>
          </a:xfrm>
          <a:prstGeom prst="rect">
            <a:avLst/>
          </a:prstGeom>
        </p:spPr>
        <p:txBody>
          <a:bodyPr vert="horz" lIns="101882" tIns="50941" rIns="101882" bIns="50941" rtlCol="0" anchor="ctr"/>
          <a:lstStyle>
            <a:lvl1pPr algn="r">
              <a:defRPr sz="1300">
                <a:solidFill>
                  <a:schemeClr val="tx1">
                    <a:tint val="75000"/>
                  </a:schemeClr>
                </a:solidFill>
              </a:defRPr>
            </a:lvl1pPr>
          </a:lstStyle>
          <a:p>
            <a:fld id="{EEBB784E-A2BA-4567-BECD-C28E4CFE32A3}" type="slidenum">
              <a:rPr lang="en-US" smtClean="0"/>
              <a:t>‹#›</a:t>
            </a:fld>
            <a:endParaRPr lang="en-US" dirty="0"/>
          </a:p>
        </p:txBody>
      </p:sp>
    </p:spTree>
    <p:extLst>
      <p:ext uri="{BB962C8B-B14F-4D97-AF65-F5344CB8AC3E}">
        <p14:creationId xmlns:p14="http://schemas.microsoft.com/office/powerpoint/2010/main" val="23466400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18824"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1018824"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8.jpg"/></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8" Type="http://schemas.openxmlformats.org/officeDocument/2006/relationships/diagramLayout" Target="../diagrams/layout3.xml"/><Relationship Id="rId13" Type="http://schemas.openxmlformats.org/officeDocument/2006/relationships/diagramLayout" Target="../diagrams/layout4.xml"/><Relationship Id="rId18" Type="http://schemas.openxmlformats.org/officeDocument/2006/relationships/diagramLayout" Target="../diagrams/layout5.xml"/><Relationship Id="rId3" Type="http://schemas.openxmlformats.org/officeDocument/2006/relationships/diagramLayout" Target="../diagrams/layout2.xml"/><Relationship Id="rId21" Type="http://schemas.microsoft.com/office/2007/relationships/diagramDrawing" Target="../diagrams/drawing5.xml"/><Relationship Id="rId7" Type="http://schemas.openxmlformats.org/officeDocument/2006/relationships/diagramData" Target="../diagrams/data3.xml"/><Relationship Id="rId12" Type="http://schemas.openxmlformats.org/officeDocument/2006/relationships/diagramData" Target="../diagrams/data4.xml"/><Relationship Id="rId17" Type="http://schemas.openxmlformats.org/officeDocument/2006/relationships/diagramData" Target="../diagrams/data5.xml"/><Relationship Id="rId2" Type="http://schemas.openxmlformats.org/officeDocument/2006/relationships/diagramData" Target="../diagrams/data2.xml"/><Relationship Id="rId16" Type="http://schemas.microsoft.com/office/2007/relationships/diagramDrawing" Target="../diagrams/drawing4.xml"/><Relationship Id="rId20" Type="http://schemas.openxmlformats.org/officeDocument/2006/relationships/diagramColors" Target="../diagrams/colors5.xml"/><Relationship Id="rId1" Type="http://schemas.openxmlformats.org/officeDocument/2006/relationships/slideLayout" Target="../slideLayouts/slideLayout7.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5" Type="http://schemas.openxmlformats.org/officeDocument/2006/relationships/diagramColors" Target="../diagrams/colors4.xml"/><Relationship Id="rId10" Type="http://schemas.openxmlformats.org/officeDocument/2006/relationships/diagramColors" Target="../diagrams/colors3.xml"/><Relationship Id="rId19" Type="http://schemas.openxmlformats.org/officeDocument/2006/relationships/diagramQuickStyle" Target="../diagrams/quickStyle5.xml"/><Relationship Id="rId4" Type="http://schemas.openxmlformats.org/officeDocument/2006/relationships/diagramQuickStyle" Target="../diagrams/quickStyle2.xml"/><Relationship Id="rId9" Type="http://schemas.openxmlformats.org/officeDocument/2006/relationships/diagramQuickStyle" Target="../diagrams/quickStyle3.xml"/><Relationship Id="rId14" Type="http://schemas.openxmlformats.org/officeDocument/2006/relationships/diagramQuickStyle" Target="../diagrams/quickStyle4.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png"/><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5.s"/></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hyperlink" Target="mailto:jhoff@greaterdaytonrta.org" TargetMode="External"/><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hyperlink" Target="http://www.i-riderta.org/WhatDrivesYou" TargetMode="Externa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6.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Straight Connector 13"/>
          <p:cNvCxnSpPr/>
          <p:nvPr/>
        </p:nvCxnSpPr>
        <p:spPr>
          <a:xfrm>
            <a:off x="5770753" y="5729826"/>
            <a:ext cx="0" cy="1421938"/>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xmlns="" id="{73EF6023-A0D9-674F-AD51-ED5B127734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16351"/>
            <a:ext cx="10058400" cy="6787877"/>
          </a:xfrm>
          <a:prstGeom prst="rect">
            <a:avLst/>
          </a:prstGeom>
        </p:spPr>
      </p:pic>
      <p:sp>
        <p:nvSpPr>
          <p:cNvPr id="16" name="TextBox 15"/>
          <p:cNvSpPr txBox="1"/>
          <p:nvPr/>
        </p:nvSpPr>
        <p:spPr>
          <a:xfrm>
            <a:off x="685800" y="3518727"/>
            <a:ext cx="6400800" cy="383126"/>
          </a:xfrm>
          <a:prstGeom prst="rect">
            <a:avLst/>
          </a:prstGeom>
          <a:noFill/>
        </p:spPr>
        <p:txBody>
          <a:bodyPr wrap="square" rtlCol="0">
            <a:noAutofit/>
          </a:bodyPr>
          <a:lstStyle/>
          <a:p>
            <a:endParaRPr lang="en-US" sz="1800" i="1" dirty="0">
              <a:solidFill>
                <a:schemeClr val="tx1">
                  <a:lumMod val="65000"/>
                  <a:lumOff val="35000"/>
                  <a:alpha val="90000"/>
                </a:schemeClr>
              </a:solidFill>
              <a:latin typeface="Arial" pitchFamily="34" charset="0"/>
              <a:cs typeface="Arial" pitchFamily="34" charset="0"/>
            </a:endParaRPr>
          </a:p>
        </p:txBody>
      </p:sp>
      <p:sp>
        <p:nvSpPr>
          <p:cNvPr id="9" name="Rectangle 8"/>
          <p:cNvSpPr/>
          <p:nvPr/>
        </p:nvSpPr>
        <p:spPr>
          <a:xfrm>
            <a:off x="0" y="6477000"/>
            <a:ext cx="10058400" cy="769441"/>
          </a:xfrm>
          <a:prstGeom prst="rect">
            <a:avLst/>
          </a:prstGeom>
        </p:spPr>
        <p:txBody>
          <a:bodyPr wrap="square">
            <a:spAutoFit/>
          </a:bodyPr>
          <a:lstStyle/>
          <a:p>
            <a:pPr algn="ctr"/>
            <a:r>
              <a:rPr lang="en-US" sz="4400" b="1" dirty="0" smtClean="0">
                <a:solidFill>
                  <a:schemeClr val="tx1">
                    <a:alpha val="19000"/>
                  </a:schemeClr>
                </a:solidFill>
                <a:latin typeface="Arial Black" pitchFamily="34" charset="0"/>
              </a:rPr>
              <a:t>April 2019</a:t>
            </a:r>
            <a:endParaRPr lang="en-US" sz="4400" b="1" dirty="0">
              <a:solidFill>
                <a:schemeClr val="tx1">
                  <a:alpha val="19000"/>
                </a:schemeClr>
              </a:solidFill>
              <a:latin typeface="Arial Black" pitchFamily="34" charset="0"/>
            </a:endParaRPr>
          </a:p>
        </p:txBody>
      </p:sp>
    </p:spTree>
    <p:extLst>
      <p:ext uri="{BB962C8B-B14F-4D97-AF65-F5344CB8AC3E}">
        <p14:creationId xmlns:p14="http://schemas.microsoft.com/office/powerpoint/2010/main" val="3582426986"/>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1F949808-A8F8-5C44-A6C2-E85A925DFDC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62060" y="6858000"/>
            <a:ext cx="1155267" cy="779628"/>
          </a:xfrm>
          <a:prstGeom prst="rect">
            <a:avLst/>
          </a:prstGeom>
        </p:spPr>
      </p:pic>
      <p:grpSp>
        <p:nvGrpSpPr>
          <p:cNvPr id="7" name="Group 6"/>
          <p:cNvGrpSpPr/>
          <p:nvPr/>
        </p:nvGrpSpPr>
        <p:grpSpPr>
          <a:xfrm>
            <a:off x="5033683" y="762000"/>
            <a:ext cx="4979161" cy="3580840"/>
            <a:chOff x="5038165" y="762560"/>
            <a:chExt cx="4979161" cy="3580840"/>
          </a:xfrm>
        </p:grpSpPr>
        <p:pic>
          <p:nvPicPr>
            <p:cNvPr id="8" name="Picture 7"/>
            <p:cNvPicPr>
              <a:picLocks noChangeAspect="1"/>
            </p:cNvPicPr>
            <p:nvPr/>
          </p:nvPicPr>
          <p:blipFill rotWithShape="1">
            <a:blip r:embed="rId4">
              <a:extLst>
                <a:ext uri="{28A0092B-C50C-407E-A947-70E740481C1C}">
                  <a14:useLocalDpi xmlns:a14="http://schemas.microsoft.com/office/drawing/2010/main" val="0"/>
                </a:ext>
              </a:extLst>
            </a:blip>
            <a:srcRect l="48438" t="21718" r="4687" b="33838"/>
            <a:stretch/>
          </p:blipFill>
          <p:spPr>
            <a:xfrm>
              <a:off x="5038165" y="762560"/>
              <a:ext cx="4572000" cy="3352800"/>
            </a:xfrm>
            <a:prstGeom prst="rect">
              <a:avLst/>
            </a:prstGeom>
          </p:spPr>
        </p:pic>
        <p:sp>
          <p:nvSpPr>
            <p:cNvPr id="6" name="TextBox 5"/>
            <p:cNvSpPr txBox="1"/>
            <p:nvPr/>
          </p:nvSpPr>
          <p:spPr>
            <a:xfrm>
              <a:off x="7619999" y="3974068"/>
              <a:ext cx="2397327" cy="369332"/>
            </a:xfrm>
            <a:prstGeom prst="rect">
              <a:avLst/>
            </a:prstGeom>
            <a:noFill/>
          </p:spPr>
          <p:txBody>
            <a:bodyPr wrap="square" rtlCol="0">
              <a:spAutoFit/>
            </a:bodyPr>
            <a:lstStyle/>
            <a:p>
              <a:r>
                <a:rPr lang="en-US" sz="1800" b="1" dirty="0" smtClean="0"/>
                <a:t>Ridership Network</a:t>
              </a:r>
              <a:endParaRPr lang="en-US" sz="1800" b="1" dirty="0"/>
            </a:p>
          </p:txBody>
        </p:sp>
      </p:grpSp>
      <p:pic>
        <p:nvPicPr>
          <p:cNvPr id="4" name="Picture 3"/>
          <p:cNvPicPr>
            <a:picLocks noChangeAspect="1"/>
          </p:cNvPicPr>
          <p:nvPr/>
        </p:nvPicPr>
        <p:blipFill rotWithShape="1">
          <a:blip r:embed="rId5">
            <a:extLst>
              <a:ext uri="{28A0092B-C50C-407E-A947-70E740481C1C}">
                <a14:useLocalDpi xmlns:a14="http://schemas.microsoft.com/office/drawing/2010/main" val="0"/>
              </a:ext>
            </a:extLst>
          </a:blip>
          <a:srcRect l="50692" t="33600" r="3254" b="12001"/>
          <a:stretch/>
        </p:blipFill>
        <p:spPr>
          <a:xfrm>
            <a:off x="222048" y="1688597"/>
            <a:ext cx="4495800" cy="4107366"/>
          </a:xfrm>
          <a:prstGeom prst="rect">
            <a:avLst/>
          </a:prstGeom>
        </p:spPr>
      </p:pic>
      <p:pic>
        <p:nvPicPr>
          <p:cNvPr id="9" name="Picture 8"/>
          <p:cNvPicPr>
            <a:picLocks noChangeAspect="1"/>
          </p:cNvPicPr>
          <p:nvPr/>
        </p:nvPicPr>
        <p:blipFill rotWithShape="1">
          <a:blip r:embed="rId6">
            <a:extLst>
              <a:ext uri="{28A0092B-C50C-407E-A947-70E740481C1C}">
                <a14:useLocalDpi xmlns:a14="http://schemas.microsoft.com/office/drawing/2010/main" val="0"/>
              </a:ext>
            </a:extLst>
          </a:blip>
          <a:srcRect l="48438" t="25631" r="3906" b="28788"/>
          <a:stretch/>
        </p:blipFill>
        <p:spPr>
          <a:xfrm>
            <a:off x="5038165" y="4181475"/>
            <a:ext cx="4648200" cy="3438525"/>
          </a:xfrm>
          <a:prstGeom prst="rect">
            <a:avLst/>
          </a:prstGeom>
        </p:spPr>
      </p:pic>
      <p:sp>
        <p:nvSpPr>
          <p:cNvPr id="5" name="TextBox 4"/>
          <p:cNvSpPr txBox="1"/>
          <p:nvPr/>
        </p:nvSpPr>
        <p:spPr>
          <a:xfrm>
            <a:off x="152400" y="7467600"/>
            <a:ext cx="8398308" cy="215444"/>
          </a:xfrm>
          <a:prstGeom prst="rect">
            <a:avLst/>
          </a:prstGeom>
          <a:noFill/>
        </p:spPr>
        <p:txBody>
          <a:bodyPr wrap="square" rtlCol="0">
            <a:spAutoFit/>
          </a:bodyPr>
          <a:lstStyle/>
          <a:p>
            <a:r>
              <a:rPr lang="en-US" sz="800" dirty="0"/>
              <a:t>Source:  </a:t>
            </a:r>
            <a:r>
              <a:rPr lang="en-US" sz="800" dirty="0" smtClean="0"/>
              <a:t>VTA’s next network:  Your transit choices.  Jarrett Walker</a:t>
            </a:r>
            <a:r>
              <a:rPr lang="en-US" sz="800" dirty="0"/>
              <a:t>&amp; Associates. https://www.slideshare.net/SCVTA/vtas-next-network-your-transit-choices</a:t>
            </a:r>
          </a:p>
        </p:txBody>
      </p:sp>
      <p:sp>
        <p:nvSpPr>
          <p:cNvPr id="3" name="object 4"/>
          <p:cNvSpPr txBox="1">
            <a:spLocks/>
          </p:cNvSpPr>
          <p:nvPr/>
        </p:nvSpPr>
        <p:spPr>
          <a:xfrm>
            <a:off x="-457200" y="477053"/>
            <a:ext cx="10439400" cy="2931572"/>
          </a:xfrm>
          <a:prstGeom prst="rect">
            <a:avLst/>
          </a:prstGeom>
        </p:spPr>
        <p:txBody>
          <a:bodyPr vert="horz" wrap="square" lIns="0" tIns="114300" rIns="0" bIns="0" rtlCol="0">
            <a:spAutoFit/>
          </a:bodyPr>
          <a:lstStyle>
            <a:lvl1pPr algn="ctr" defTabSz="1018824" rtl="0" eaLnBrk="1" latinLnBrk="0" hangingPunct="1">
              <a:spcBef>
                <a:spcPct val="0"/>
              </a:spcBef>
              <a:buNone/>
              <a:defRPr sz="4900" kern="1200">
                <a:solidFill>
                  <a:schemeClr val="tx1"/>
                </a:solidFill>
                <a:latin typeface="+mj-lt"/>
                <a:ea typeface="+mj-ea"/>
                <a:cs typeface="+mj-cs"/>
              </a:defRPr>
            </a:lvl1pPr>
          </a:lstStyle>
          <a:p>
            <a:pPr marL="551815" algn="l"/>
            <a:r>
              <a:rPr lang="en-US" sz="3600" b="1" dirty="0" smtClean="0">
                <a:solidFill>
                  <a:schemeClr val="bg1">
                    <a:lumMod val="65000"/>
                  </a:schemeClr>
                </a:solidFill>
                <a:latin typeface="Arial" panose="020B0604020202020204" pitchFamily="34" charset="0"/>
                <a:cs typeface="Arial" panose="020B0604020202020204" pitchFamily="34" charset="0"/>
              </a:rPr>
              <a:t>Ridership versus Coverage:</a:t>
            </a:r>
            <a:r>
              <a:rPr lang="en-US" spc="-25" dirty="0" smtClean="0"/>
              <a:t/>
            </a:r>
            <a:br>
              <a:rPr lang="en-US" spc="-25" dirty="0" smtClean="0"/>
            </a:br>
            <a:r>
              <a:rPr lang="en-US" spc="-25" dirty="0" smtClean="0"/>
              <a:t/>
            </a:r>
            <a:br>
              <a:rPr lang="en-US" spc="-25" dirty="0" smtClean="0"/>
            </a:br>
            <a:r>
              <a:rPr lang="en-US" spc="-25" dirty="0" smtClean="0"/>
              <a:t/>
            </a:r>
            <a:br>
              <a:rPr lang="en-US" spc="-25" dirty="0" smtClean="0"/>
            </a:br>
            <a:endParaRPr lang="en-US" spc="-25" dirty="0"/>
          </a:p>
        </p:txBody>
      </p:sp>
    </p:spTree>
    <p:extLst>
      <p:ext uri="{BB962C8B-B14F-4D97-AF65-F5344CB8AC3E}">
        <p14:creationId xmlns:p14="http://schemas.microsoft.com/office/powerpoint/2010/main" val="3646378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1F949808-A8F8-5C44-A6C2-E85A925DFDC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62060" y="6858000"/>
            <a:ext cx="1155267" cy="779628"/>
          </a:xfrm>
          <a:prstGeom prst="rect">
            <a:avLst/>
          </a:prstGeom>
        </p:spPr>
      </p:pic>
      <p:sp>
        <p:nvSpPr>
          <p:cNvPr id="3" name="object 4"/>
          <p:cNvSpPr txBox="1">
            <a:spLocks/>
          </p:cNvSpPr>
          <p:nvPr/>
        </p:nvSpPr>
        <p:spPr>
          <a:xfrm>
            <a:off x="-457200" y="477053"/>
            <a:ext cx="10439400" cy="2931572"/>
          </a:xfrm>
          <a:prstGeom prst="rect">
            <a:avLst/>
          </a:prstGeom>
        </p:spPr>
        <p:txBody>
          <a:bodyPr vert="horz" wrap="square" lIns="0" tIns="114300" rIns="0" bIns="0" rtlCol="0">
            <a:spAutoFit/>
          </a:bodyPr>
          <a:lstStyle>
            <a:lvl1pPr algn="ctr" defTabSz="1018824" rtl="0" eaLnBrk="1" latinLnBrk="0" hangingPunct="1">
              <a:spcBef>
                <a:spcPct val="0"/>
              </a:spcBef>
              <a:buNone/>
              <a:defRPr sz="4900" kern="1200">
                <a:solidFill>
                  <a:schemeClr val="tx1"/>
                </a:solidFill>
                <a:latin typeface="+mj-lt"/>
                <a:ea typeface="+mj-ea"/>
                <a:cs typeface="+mj-cs"/>
              </a:defRPr>
            </a:lvl1pPr>
          </a:lstStyle>
          <a:p>
            <a:pPr marL="551815" algn="l"/>
            <a:r>
              <a:rPr lang="en-US" sz="3600" b="1" dirty="0" smtClean="0">
                <a:solidFill>
                  <a:schemeClr val="bg1">
                    <a:lumMod val="65000"/>
                  </a:schemeClr>
                </a:solidFill>
                <a:latin typeface="Arial" panose="020B0604020202020204" pitchFamily="34" charset="0"/>
                <a:cs typeface="Arial" panose="020B0604020202020204" pitchFamily="34" charset="0"/>
              </a:rPr>
              <a:t>Ridership versus Coverage:</a:t>
            </a:r>
            <a:r>
              <a:rPr lang="en-US" spc="-25" dirty="0" smtClean="0"/>
              <a:t/>
            </a:r>
            <a:br>
              <a:rPr lang="en-US" spc="-25" dirty="0" smtClean="0"/>
            </a:br>
            <a:r>
              <a:rPr lang="en-US" spc="-25" dirty="0" smtClean="0"/>
              <a:t/>
            </a:r>
            <a:br>
              <a:rPr lang="en-US" spc="-25" dirty="0" smtClean="0"/>
            </a:br>
            <a:r>
              <a:rPr lang="en-US" spc="-25" dirty="0" smtClean="0"/>
              <a:t/>
            </a:r>
            <a:br>
              <a:rPr lang="en-US" spc="-25" dirty="0" smtClean="0"/>
            </a:br>
            <a:endParaRPr lang="en-US" spc="-25" dirty="0"/>
          </a:p>
        </p:txBody>
      </p:sp>
      <p:grpSp>
        <p:nvGrpSpPr>
          <p:cNvPr id="12" name="Group 11"/>
          <p:cNvGrpSpPr/>
          <p:nvPr/>
        </p:nvGrpSpPr>
        <p:grpSpPr>
          <a:xfrm>
            <a:off x="152400" y="342900"/>
            <a:ext cx="9753600" cy="4610100"/>
            <a:chOff x="152400" y="342900"/>
            <a:chExt cx="9753600" cy="4610100"/>
          </a:xfrm>
        </p:grpSpPr>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b="38889"/>
            <a:stretch/>
          </p:blipFill>
          <p:spPr>
            <a:xfrm>
              <a:off x="152400" y="342900"/>
              <a:ext cx="9753600" cy="4610100"/>
            </a:xfrm>
            <a:prstGeom prst="rect">
              <a:avLst/>
            </a:prstGeom>
          </p:spPr>
        </p:pic>
        <p:sp>
          <p:nvSpPr>
            <p:cNvPr id="11" name="Rectangle 10"/>
            <p:cNvSpPr/>
            <p:nvPr/>
          </p:nvSpPr>
          <p:spPr>
            <a:xfrm>
              <a:off x="3581400" y="4800600"/>
              <a:ext cx="381000"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 name="TextBox 12"/>
          <p:cNvSpPr txBox="1"/>
          <p:nvPr/>
        </p:nvSpPr>
        <p:spPr>
          <a:xfrm>
            <a:off x="152400" y="7467600"/>
            <a:ext cx="8398308" cy="215444"/>
          </a:xfrm>
          <a:prstGeom prst="rect">
            <a:avLst/>
          </a:prstGeom>
          <a:noFill/>
        </p:spPr>
        <p:txBody>
          <a:bodyPr wrap="square" rtlCol="0">
            <a:spAutoFit/>
          </a:bodyPr>
          <a:lstStyle/>
          <a:p>
            <a:r>
              <a:rPr lang="en-US" sz="800" dirty="0"/>
              <a:t>Source:  </a:t>
            </a:r>
            <a:r>
              <a:rPr lang="en-US" sz="800" dirty="0" smtClean="0"/>
              <a:t>VTA’s next network:  Your transit choices.  Jarrett Walker</a:t>
            </a:r>
            <a:r>
              <a:rPr lang="en-US" sz="800" dirty="0"/>
              <a:t>&amp; Associates. https://www.slideshare.net/SCVTA/vtas-next-network-your-transit-choices</a:t>
            </a:r>
          </a:p>
        </p:txBody>
      </p:sp>
      <p:sp>
        <p:nvSpPr>
          <p:cNvPr id="16" name="object 4"/>
          <p:cNvSpPr txBox="1">
            <a:spLocks/>
          </p:cNvSpPr>
          <p:nvPr/>
        </p:nvSpPr>
        <p:spPr>
          <a:xfrm>
            <a:off x="-304800" y="629453"/>
            <a:ext cx="10439400" cy="2931572"/>
          </a:xfrm>
          <a:prstGeom prst="rect">
            <a:avLst/>
          </a:prstGeom>
        </p:spPr>
        <p:txBody>
          <a:bodyPr vert="horz" wrap="square" lIns="0" tIns="114300" rIns="0" bIns="0" rtlCol="0">
            <a:spAutoFit/>
          </a:bodyPr>
          <a:lstStyle>
            <a:lvl1pPr algn="ctr" defTabSz="1018824" rtl="0" eaLnBrk="1" latinLnBrk="0" hangingPunct="1">
              <a:spcBef>
                <a:spcPct val="0"/>
              </a:spcBef>
              <a:buNone/>
              <a:defRPr sz="4900" kern="1200">
                <a:solidFill>
                  <a:schemeClr val="tx1"/>
                </a:solidFill>
                <a:latin typeface="+mj-lt"/>
                <a:ea typeface="+mj-ea"/>
                <a:cs typeface="+mj-cs"/>
              </a:defRPr>
            </a:lvl1pPr>
          </a:lstStyle>
          <a:p>
            <a:pPr marL="551815" algn="l"/>
            <a:r>
              <a:rPr lang="en-US" sz="3600" b="1" dirty="0" smtClean="0">
                <a:solidFill>
                  <a:schemeClr val="bg1">
                    <a:lumMod val="65000"/>
                  </a:schemeClr>
                </a:solidFill>
                <a:latin typeface="Arial" panose="020B0604020202020204" pitchFamily="34" charset="0"/>
                <a:cs typeface="Arial" panose="020B0604020202020204" pitchFamily="34" charset="0"/>
              </a:rPr>
              <a:t>Ridership versus Coverage:</a:t>
            </a:r>
            <a:r>
              <a:rPr lang="en-US" spc="-25" dirty="0" smtClean="0"/>
              <a:t/>
            </a:r>
            <a:br>
              <a:rPr lang="en-US" spc="-25" dirty="0" smtClean="0"/>
            </a:br>
            <a:r>
              <a:rPr lang="en-US" spc="-25" dirty="0" smtClean="0"/>
              <a:t/>
            </a:r>
            <a:br>
              <a:rPr lang="en-US" spc="-25" dirty="0" smtClean="0"/>
            </a:br>
            <a:r>
              <a:rPr lang="en-US" spc="-25" dirty="0" smtClean="0"/>
              <a:t/>
            </a:r>
            <a:br>
              <a:rPr lang="en-US" spc="-25" dirty="0" smtClean="0"/>
            </a:br>
            <a:endParaRPr lang="en-US" spc="-25" dirty="0"/>
          </a:p>
        </p:txBody>
      </p:sp>
      <p:sp>
        <p:nvSpPr>
          <p:cNvPr id="4" name="Up Arrow 3"/>
          <p:cNvSpPr/>
          <p:nvPr/>
        </p:nvSpPr>
        <p:spPr>
          <a:xfrm>
            <a:off x="3200400" y="4953000"/>
            <a:ext cx="381000" cy="914400"/>
          </a:xfrm>
          <a:prstGeom prst="up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9601664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0.12768 0.01103 L 0.49179 0.01103 L -0.11442 0.01552 L 0.15483 0.01307 L 0.16099 0.01103 " pathEditMode="relative" ptsTypes="AAAAA">
                                      <p:cBhvr>
                                        <p:cTn id="6" dur="2000" fill="hold"/>
                                        <p:tgtEl>
                                          <p:spTgt spid="4"/>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2222368851"/>
              </p:ext>
            </p:extLst>
          </p:nvPr>
        </p:nvGraphicFramePr>
        <p:xfrm>
          <a:off x="2057400" y="762000"/>
          <a:ext cx="6705600" cy="61411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p:cNvSpPr txBox="1"/>
          <p:nvPr/>
        </p:nvSpPr>
        <p:spPr>
          <a:xfrm>
            <a:off x="1414463" y="4102100"/>
            <a:ext cx="2087118" cy="1988236"/>
          </a:xfrm>
          <a:prstGeom prst="rect">
            <a:avLst/>
          </a:prstGeom>
          <a:noFill/>
        </p:spPr>
        <p:txBody>
          <a:bodyPr wrap="square" rtlCol="0">
            <a:spAutoFit/>
          </a:bodyPr>
          <a:lstStyle/>
          <a:p>
            <a:r>
              <a:rPr lang="en-US" dirty="0" smtClean="0"/>
              <a:t>15 Minutes</a:t>
            </a:r>
          </a:p>
          <a:p>
            <a:r>
              <a:rPr lang="en-US" dirty="0" smtClean="0"/>
              <a:t>25 Minutes</a:t>
            </a:r>
          </a:p>
          <a:p>
            <a:r>
              <a:rPr lang="en-US" dirty="0" smtClean="0"/>
              <a:t>30 Minutes</a:t>
            </a:r>
          </a:p>
          <a:p>
            <a:r>
              <a:rPr lang="en-US" dirty="0" smtClean="0"/>
              <a:t>40 Minutes</a:t>
            </a:r>
          </a:p>
          <a:p>
            <a:r>
              <a:rPr lang="en-US" dirty="0" smtClean="0"/>
              <a:t>60 Minutes</a:t>
            </a:r>
          </a:p>
          <a:p>
            <a:endParaRPr lang="en-US" dirty="0"/>
          </a:p>
        </p:txBody>
      </p:sp>
      <p:sp>
        <p:nvSpPr>
          <p:cNvPr id="4" name="Rectangle 3"/>
          <p:cNvSpPr/>
          <p:nvPr/>
        </p:nvSpPr>
        <p:spPr>
          <a:xfrm>
            <a:off x="584645" y="4205732"/>
            <a:ext cx="829818" cy="181356"/>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p:nvSpPr>
        <p:spPr>
          <a:xfrm>
            <a:off x="590931" y="4525264"/>
            <a:ext cx="829818" cy="181356"/>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590931" y="4862068"/>
            <a:ext cx="829818" cy="181356"/>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590931" y="5164328"/>
            <a:ext cx="829818" cy="181356"/>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590931" y="5483860"/>
            <a:ext cx="829818" cy="18135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bject 4"/>
          <p:cNvSpPr txBox="1">
            <a:spLocks/>
          </p:cNvSpPr>
          <p:nvPr/>
        </p:nvSpPr>
        <p:spPr>
          <a:xfrm>
            <a:off x="-457200" y="477053"/>
            <a:ext cx="10439400" cy="2931572"/>
          </a:xfrm>
          <a:prstGeom prst="rect">
            <a:avLst/>
          </a:prstGeom>
        </p:spPr>
        <p:txBody>
          <a:bodyPr vert="horz" wrap="square" lIns="0" tIns="114300" rIns="0" bIns="0" rtlCol="0">
            <a:spAutoFit/>
          </a:bodyPr>
          <a:lstStyle>
            <a:lvl1pPr algn="ctr" defTabSz="1018824" rtl="0" eaLnBrk="1" latinLnBrk="0" hangingPunct="1">
              <a:spcBef>
                <a:spcPct val="0"/>
              </a:spcBef>
              <a:buNone/>
              <a:defRPr sz="4900" kern="1200">
                <a:solidFill>
                  <a:schemeClr val="tx1"/>
                </a:solidFill>
                <a:latin typeface="+mj-lt"/>
                <a:ea typeface="+mj-ea"/>
                <a:cs typeface="+mj-cs"/>
              </a:defRPr>
            </a:lvl1pPr>
          </a:lstStyle>
          <a:p>
            <a:pPr marL="551815" algn="l"/>
            <a:r>
              <a:rPr lang="en-US" sz="3600" b="1" dirty="0" smtClean="0">
                <a:solidFill>
                  <a:schemeClr val="bg1">
                    <a:lumMod val="65000"/>
                  </a:schemeClr>
                </a:solidFill>
                <a:latin typeface="Arial" panose="020B0604020202020204" pitchFamily="34" charset="0"/>
                <a:cs typeface="Arial" panose="020B0604020202020204" pitchFamily="34" charset="0"/>
              </a:rPr>
              <a:t>Frequencies:</a:t>
            </a:r>
            <a:r>
              <a:rPr lang="en-US" spc="-25" dirty="0" smtClean="0"/>
              <a:t/>
            </a:r>
            <a:br>
              <a:rPr lang="en-US" spc="-25" dirty="0" smtClean="0"/>
            </a:br>
            <a:r>
              <a:rPr lang="en-US" spc="-25" dirty="0" smtClean="0"/>
              <a:t/>
            </a:r>
            <a:br>
              <a:rPr lang="en-US" spc="-25" dirty="0" smtClean="0"/>
            </a:br>
            <a:r>
              <a:rPr lang="en-US" spc="-25" dirty="0" smtClean="0"/>
              <a:t/>
            </a:r>
            <a:br>
              <a:rPr lang="en-US" spc="-25" dirty="0" smtClean="0"/>
            </a:br>
            <a:endParaRPr lang="en-US" spc="-25" dirty="0"/>
          </a:p>
        </p:txBody>
      </p:sp>
    </p:spTree>
    <p:extLst>
      <p:ext uri="{BB962C8B-B14F-4D97-AF65-F5344CB8AC3E}">
        <p14:creationId xmlns:p14="http://schemas.microsoft.com/office/powerpoint/2010/main" val="10919183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4"/>
          <p:cNvSpPr txBox="1">
            <a:spLocks/>
          </p:cNvSpPr>
          <p:nvPr/>
        </p:nvSpPr>
        <p:spPr>
          <a:xfrm>
            <a:off x="-457200" y="477053"/>
            <a:ext cx="10439400" cy="2931572"/>
          </a:xfrm>
          <a:prstGeom prst="rect">
            <a:avLst/>
          </a:prstGeom>
        </p:spPr>
        <p:txBody>
          <a:bodyPr vert="horz" wrap="square" lIns="0" tIns="114300" rIns="0" bIns="0" rtlCol="0">
            <a:spAutoFit/>
          </a:bodyPr>
          <a:lstStyle>
            <a:lvl1pPr algn="ctr" defTabSz="1018824" rtl="0" eaLnBrk="1" latinLnBrk="0" hangingPunct="1">
              <a:spcBef>
                <a:spcPct val="0"/>
              </a:spcBef>
              <a:buNone/>
              <a:defRPr sz="4900" kern="1200">
                <a:solidFill>
                  <a:schemeClr val="tx1"/>
                </a:solidFill>
                <a:latin typeface="+mj-lt"/>
                <a:ea typeface="+mj-ea"/>
                <a:cs typeface="+mj-cs"/>
              </a:defRPr>
            </a:lvl1pPr>
          </a:lstStyle>
          <a:p>
            <a:pPr marL="551815" algn="l"/>
            <a:r>
              <a:rPr lang="en-US" sz="3600" b="1" dirty="0" smtClean="0">
                <a:solidFill>
                  <a:schemeClr val="bg1">
                    <a:lumMod val="65000"/>
                  </a:schemeClr>
                </a:solidFill>
                <a:latin typeface="Arial" panose="020B0604020202020204" pitchFamily="34" charset="0"/>
                <a:cs typeface="Arial" panose="020B0604020202020204" pitchFamily="34" charset="0"/>
              </a:rPr>
              <a:t>Frequencies:</a:t>
            </a:r>
            <a:r>
              <a:rPr lang="en-US" spc="-25" dirty="0" smtClean="0"/>
              <a:t/>
            </a:r>
            <a:br>
              <a:rPr lang="en-US" spc="-25" dirty="0" smtClean="0"/>
            </a:br>
            <a:r>
              <a:rPr lang="en-US" spc="-25" dirty="0" smtClean="0"/>
              <a:t/>
            </a:r>
            <a:br>
              <a:rPr lang="en-US" spc="-25" dirty="0" smtClean="0"/>
            </a:br>
            <a:r>
              <a:rPr lang="en-US" spc="-25" dirty="0" smtClean="0"/>
              <a:t/>
            </a:r>
            <a:br>
              <a:rPr lang="en-US" spc="-25" dirty="0" smtClean="0"/>
            </a:br>
            <a:endParaRPr lang="en-US" spc="-25" dirty="0"/>
          </a:p>
        </p:txBody>
      </p:sp>
      <p:graphicFrame>
        <p:nvGraphicFramePr>
          <p:cNvPr id="7" name="Diagram 6"/>
          <p:cNvGraphicFramePr/>
          <p:nvPr>
            <p:extLst>
              <p:ext uri="{D42A27DB-BD31-4B8C-83A1-F6EECF244321}">
                <p14:modId xmlns:p14="http://schemas.microsoft.com/office/powerpoint/2010/main" val="3945606721"/>
              </p:ext>
            </p:extLst>
          </p:nvPr>
        </p:nvGraphicFramePr>
        <p:xfrm>
          <a:off x="1981200" y="1143000"/>
          <a:ext cx="3581400" cy="2514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Diagram 7"/>
          <p:cNvGraphicFramePr/>
          <p:nvPr>
            <p:extLst>
              <p:ext uri="{D42A27DB-BD31-4B8C-83A1-F6EECF244321}">
                <p14:modId xmlns:p14="http://schemas.microsoft.com/office/powerpoint/2010/main" val="2790210162"/>
              </p:ext>
            </p:extLst>
          </p:nvPr>
        </p:nvGraphicFramePr>
        <p:xfrm>
          <a:off x="6019800" y="1219200"/>
          <a:ext cx="3581400" cy="25146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9" name="Diagram 8"/>
          <p:cNvGraphicFramePr/>
          <p:nvPr>
            <p:extLst>
              <p:ext uri="{D42A27DB-BD31-4B8C-83A1-F6EECF244321}">
                <p14:modId xmlns:p14="http://schemas.microsoft.com/office/powerpoint/2010/main" val="3477389604"/>
              </p:ext>
            </p:extLst>
          </p:nvPr>
        </p:nvGraphicFramePr>
        <p:xfrm>
          <a:off x="2057400" y="4343400"/>
          <a:ext cx="3581400" cy="2514600"/>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aphicFrame>
        <p:nvGraphicFramePr>
          <p:cNvPr id="10" name="Diagram 9"/>
          <p:cNvGraphicFramePr/>
          <p:nvPr>
            <p:extLst>
              <p:ext uri="{D42A27DB-BD31-4B8C-83A1-F6EECF244321}">
                <p14:modId xmlns:p14="http://schemas.microsoft.com/office/powerpoint/2010/main" val="1112744967"/>
              </p:ext>
            </p:extLst>
          </p:nvPr>
        </p:nvGraphicFramePr>
        <p:xfrm>
          <a:off x="6019800" y="4343400"/>
          <a:ext cx="3581400" cy="2514600"/>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sp>
        <p:nvSpPr>
          <p:cNvPr id="11" name="TextBox 10"/>
          <p:cNvSpPr txBox="1"/>
          <p:nvPr/>
        </p:nvSpPr>
        <p:spPr>
          <a:xfrm>
            <a:off x="990600" y="3266770"/>
            <a:ext cx="2087118" cy="1988236"/>
          </a:xfrm>
          <a:prstGeom prst="rect">
            <a:avLst/>
          </a:prstGeom>
          <a:noFill/>
        </p:spPr>
        <p:txBody>
          <a:bodyPr wrap="square" rtlCol="0">
            <a:spAutoFit/>
          </a:bodyPr>
          <a:lstStyle/>
          <a:p>
            <a:r>
              <a:rPr lang="en-US" dirty="0" smtClean="0"/>
              <a:t>15 Minutes</a:t>
            </a:r>
          </a:p>
          <a:p>
            <a:r>
              <a:rPr lang="en-US" dirty="0" smtClean="0"/>
              <a:t>25 Minutes</a:t>
            </a:r>
          </a:p>
          <a:p>
            <a:r>
              <a:rPr lang="en-US" dirty="0" smtClean="0"/>
              <a:t>30 Minutes</a:t>
            </a:r>
          </a:p>
          <a:p>
            <a:r>
              <a:rPr lang="en-US" dirty="0" smtClean="0"/>
              <a:t>40 Minutes</a:t>
            </a:r>
          </a:p>
          <a:p>
            <a:r>
              <a:rPr lang="en-US" dirty="0" smtClean="0"/>
              <a:t>60 Minutes</a:t>
            </a:r>
          </a:p>
          <a:p>
            <a:endParaRPr lang="en-US" dirty="0"/>
          </a:p>
        </p:txBody>
      </p:sp>
      <p:sp>
        <p:nvSpPr>
          <p:cNvPr id="12" name="Rectangle 11"/>
          <p:cNvSpPr/>
          <p:nvPr/>
        </p:nvSpPr>
        <p:spPr>
          <a:xfrm>
            <a:off x="160782" y="3370402"/>
            <a:ext cx="829818" cy="181356"/>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167068" y="3689934"/>
            <a:ext cx="829818" cy="181356"/>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p:nvSpPr>
        <p:spPr>
          <a:xfrm>
            <a:off x="167068" y="4026738"/>
            <a:ext cx="829818" cy="181356"/>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p:nvSpPr>
        <p:spPr>
          <a:xfrm>
            <a:off x="167068" y="4328998"/>
            <a:ext cx="829818" cy="181356"/>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p:nvSpPr>
        <p:spPr>
          <a:xfrm>
            <a:off x="167068" y="4648530"/>
            <a:ext cx="829818" cy="18135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30753917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1F949808-A8F8-5C44-A6C2-E85A925DFDC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62060" y="6858000"/>
            <a:ext cx="1155267" cy="779628"/>
          </a:xfrm>
          <a:prstGeom prst="rect">
            <a:avLst/>
          </a:prstGeom>
        </p:spPr>
      </p:pic>
      <p:sp>
        <p:nvSpPr>
          <p:cNvPr id="4" name="object 4"/>
          <p:cNvSpPr txBox="1">
            <a:spLocks/>
          </p:cNvSpPr>
          <p:nvPr/>
        </p:nvSpPr>
        <p:spPr>
          <a:xfrm>
            <a:off x="-457200" y="477053"/>
            <a:ext cx="10439400" cy="2931572"/>
          </a:xfrm>
          <a:prstGeom prst="rect">
            <a:avLst/>
          </a:prstGeom>
        </p:spPr>
        <p:txBody>
          <a:bodyPr vert="horz" wrap="square" lIns="0" tIns="114300" rIns="0" bIns="0" rtlCol="0">
            <a:spAutoFit/>
          </a:bodyPr>
          <a:lstStyle>
            <a:lvl1pPr algn="ctr" defTabSz="1018824" rtl="0" eaLnBrk="1" latinLnBrk="0" hangingPunct="1">
              <a:spcBef>
                <a:spcPct val="0"/>
              </a:spcBef>
              <a:buNone/>
              <a:defRPr sz="4900" kern="1200">
                <a:solidFill>
                  <a:schemeClr val="tx1"/>
                </a:solidFill>
                <a:latin typeface="+mj-lt"/>
                <a:ea typeface="+mj-ea"/>
                <a:cs typeface="+mj-cs"/>
              </a:defRPr>
            </a:lvl1pPr>
          </a:lstStyle>
          <a:p>
            <a:pPr marL="551815" algn="l"/>
            <a:r>
              <a:rPr lang="en-US" sz="3600" b="1" dirty="0" smtClean="0">
                <a:solidFill>
                  <a:schemeClr val="bg1">
                    <a:lumMod val="65000"/>
                  </a:schemeClr>
                </a:solidFill>
                <a:latin typeface="Arial" panose="020B0604020202020204" pitchFamily="34" charset="0"/>
                <a:cs typeface="Arial" panose="020B0604020202020204" pitchFamily="34" charset="0"/>
              </a:rPr>
              <a:t>Additional Service Hours:</a:t>
            </a:r>
            <a:r>
              <a:rPr lang="en-US" spc="-25" dirty="0" smtClean="0"/>
              <a:t/>
            </a:r>
            <a:br>
              <a:rPr lang="en-US" spc="-25" dirty="0" smtClean="0"/>
            </a:br>
            <a:r>
              <a:rPr lang="en-US" spc="-25" dirty="0" smtClean="0"/>
              <a:t/>
            </a:r>
            <a:br>
              <a:rPr lang="en-US" spc="-25" dirty="0" smtClean="0"/>
            </a:br>
            <a:r>
              <a:rPr lang="en-US" spc="-25" dirty="0" smtClean="0"/>
              <a:t/>
            </a:r>
            <a:br>
              <a:rPr lang="en-US" spc="-25" dirty="0" smtClean="0"/>
            </a:br>
            <a:endParaRPr lang="en-US" spc="-25" dirty="0"/>
          </a:p>
        </p:txBody>
      </p:sp>
      <p:sp>
        <p:nvSpPr>
          <p:cNvPr id="5" name="TextBox 4"/>
          <p:cNvSpPr txBox="1"/>
          <p:nvPr/>
        </p:nvSpPr>
        <p:spPr>
          <a:xfrm>
            <a:off x="76200" y="3406676"/>
            <a:ext cx="1147799" cy="2308324"/>
          </a:xfrm>
          <a:prstGeom prst="rect">
            <a:avLst/>
          </a:prstGeom>
          <a:noFill/>
        </p:spPr>
        <p:txBody>
          <a:bodyPr wrap="square" rtlCol="0">
            <a:spAutoFit/>
          </a:bodyPr>
          <a:lstStyle/>
          <a:p>
            <a:pPr algn="ctr"/>
            <a:r>
              <a:rPr lang="en-US" sz="1600" u="sng" dirty="0" smtClean="0"/>
              <a:t>Minutes</a:t>
            </a:r>
          </a:p>
          <a:p>
            <a:pPr algn="ctr"/>
            <a:r>
              <a:rPr lang="en-US" sz="1600" dirty="0" smtClean="0">
                <a:solidFill>
                  <a:srgbClr val="FF0000"/>
                </a:solidFill>
              </a:rPr>
              <a:t>Less than 30</a:t>
            </a:r>
          </a:p>
          <a:p>
            <a:pPr algn="ctr"/>
            <a:endParaRPr lang="en-US" sz="1600" dirty="0" smtClean="0"/>
          </a:p>
          <a:p>
            <a:pPr algn="ctr"/>
            <a:r>
              <a:rPr lang="en-US" sz="1600" dirty="0" smtClean="0">
                <a:solidFill>
                  <a:srgbClr val="00B050"/>
                </a:solidFill>
              </a:rPr>
              <a:t>30-59</a:t>
            </a:r>
          </a:p>
          <a:p>
            <a:pPr algn="ctr"/>
            <a:endParaRPr lang="en-US" sz="1600" dirty="0" smtClean="0"/>
          </a:p>
          <a:p>
            <a:pPr algn="ctr"/>
            <a:r>
              <a:rPr lang="en-US" sz="1600" dirty="0" smtClean="0">
                <a:solidFill>
                  <a:srgbClr val="00B0F0"/>
                </a:solidFill>
              </a:rPr>
              <a:t>60-70</a:t>
            </a:r>
          </a:p>
          <a:p>
            <a:pPr algn="ctr"/>
            <a:endParaRPr lang="en-US" sz="1600" dirty="0" smtClean="0"/>
          </a:p>
          <a:p>
            <a:pPr algn="ctr"/>
            <a:r>
              <a:rPr lang="en-US" sz="1600" dirty="0" smtClean="0">
                <a:solidFill>
                  <a:srgbClr val="7030A0"/>
                </a:solidFill>
              </a:rPr>
              <a:t>70+</a:t>
            </a:r>
            <a:endParaRPr lang="en-US" sz="1600" dirty="0">
              <a:solidFill>
                <a:srgbClr val="7030A0"/>
              </a:solidFill>
            </a:endParaRPr>
          </a:p>
        </p:txBody>
      </p:sp>
      <p:pic>
        <p:nvPicPr>
          <p:cNvPr id="6" name="Content Placeholder 4"/>
          <p:cNvPicPr>
            <a:picLocks noChangeAspect="1"/>
          </p:cNvPicPr>
          <p:nvPr/>
        </p:nvPicPr>
        <p:blipFill>
          <a:blip r:embed="rId4"/>
          <a:stretch>
            <a:fillRect/>
          </a:stretch>
        </p:blipFill>
        <p:spPr>
          <a:xfrm>
            <a:off x="1298281" y="1909018"/>
            <a:ext cx="3582627" cy="3764509"/>
          </a:xfrm>
          <a:prstGeom prst="rect">
            <a:avLst/>
          </a:prstGeom>
        </p:spPr>
      </p:pic>
      <p:sp>
        <p:nvSpPr>
          <p:cNvPr id="7" name="TextBox 6"/>
          <p:cNvSpPr txBox="1"/>
          <p:nvPr/>
        </p:nvSpPr>
        <p:spPr>
          <a:xfrm>
            <a:off x="4996467" y="3406676"/>
            <a:ext cx="1004047" cy="2308324"/>
          </a:xfrm>
          <a:prstGeom prst="rect">
            <a:avLst/>
          </a:prstGeom>
          <a:noFill/>
        </p:spPr>
        <p:txBody>
          <a:bodyPr wrap="square" rtlCol="0">
            <a:spAutoFit/>
          </a:bodyPr>
          <a:lstStyle/>
          <a:p>
            <a:pPr algn="ctr"/>
            <a:r>
              <a:rPr lang="en-US" sz="1600" u="sng" dirty="0" smtClean="0"/>
              <a:t>Minutes</a:t>
            </a:r>
          </a:p>
          <a:p>
            <a:pPr algn="ctr"/>
            <a:r>
              <a:rPr lang="en-US" sz="1600" dirty="0" smtClean="0">
                <a:solidFill>
                  <a:srgbClr val="FF0000"/>
                </a:solidFill>
              </a:rPr>
              <a:t>Less than 30</a:t>
            </a:r>
          </a:p>
          <a:p>
            <a:pPr algn="ctr"/>
            <a:endParaRPr lang="en-US" sz="1600" dirty="0" smtClean="0"/>
          </a:p>
          <a:p>
            <a:pPr algn="ctr"/>
            <a:r>
              <a:rPr lang="en-US" sz="1600" dirty="0" smtClean="0">
                <a:solidFill>
                  <a:srgbClr val="00B050"/>
                </a:solidFill>
              </a:rPr>
              <a:t>30-59</a:t>
            </a:r>
          </a:p>
          <a:p>
            <a:pPr algn="ctr"/>
            <a:endParaRPr lang="en-US" sz="1600" dirty="0" smtClean="0"/>
          </a:p>
          <a:p>
            <a:pPr algn="ctr"/>
            <a:r>
              <a:rPr lang="en-US" sz="1600" dirty="0" smtClean="0">
                <a:solidFill>
                  <a:srgbClr val="00B0F0"/>
                </a:solidFill>
              </a:rPr>
              <a:t>60-70</a:t>
            </a:r>
          </a:p>
          <a:p>
            <a:pPr algn="ctr"/>
            <a:endParaRPr lang="en-US" sz="1600" dirty="0" smtClean="0"/>
          </a:p>
          <a:p>
            <a:pPr algn="ctr"/>
            <a:r>
              <a:rPr lang="en-US" sz="1600" dirty="0" smtClean="0">
                <a:solidFill>
                  <a:srgbClr val="7030A0"/>
                </a:solidFill>
              </a:rPr>
              <a:t>70+</a:t>
            </a:r>
            <a:endParaRPr lang="en-US" sz="1600" dirty="0">
              <a:solidFill>
                <a:srgbClr val="7030A0"/>
              </a:solidFill>
            </a:endParaRPr>
          </a:p>
        </p:txBody>
      </p:sp>
      <p:pic>
        <p:nvPicPr>
          <p:cNvPr id="8" name="Content Placeholder 2"/>
          <p:cNvPicPr>
            <a:picLocks noChangeAspect="1"/>
          </p:cNvPicPr>
          <p:nvPr/>
        </p:nvPicPr>
        <p:blipFill>
          <a:blip r:embed="rId5"/>
          <a:stretch>
            <a:fillRect/>
          </a:stretch>
        </p:blipFill>
        <p:spPr>
          <a:xfrm>
            <a:off x="6037655" y="1927443"/>
            <a:ext cx="3563545" cy="3744458"/>
          </a:xfrm>
          <a:prstGeom prst="rect">
            <a:avLst/>
          </a:prstGeom>
        </p:spPr>
      </p:pic>
      <p:sp>
        <p:nvSpPr>
          <p:cNvPr id="9" name="TextBox 8"/>
          <p:cNvSpPr txBox="1"/>
          <p:nvPr/>
        </p:nvSpPr>
        <p:spPr>
          <a:xfrm>
            <a:off x="2352675" y="1508908"/>
            <a:ext cx="7239000" cy="400110"/>
          </a:xfrm>
          <a:prstGeom prst="rect">
            <a:avLst/>
          </a:prstGeom>
          <a:noFill/>
        </p:spPr>
        <p:txBody>
          <a:bodyPr wrap="square" rtlCol="0">
            <a:spAutoFit/>
          </a:bodyPr>
          <a:lstStyle/>
          <a:p>
            <a:r>
              <a:rPr lang="en-US" dirty="0" smtClean="0"/>
              <a:t>Saturday				                Sunday</a:t>
            </a:r>
            <a:endParaRPr lang="en-US" dirty="0"/>
          </a:p>
        </p:txBody>
      </p:sp>
    </p:spTree>
    <p:extLst>
      <p:ext uri="{BB962C8B-B14F-4D97-AF65-F5344CB8AC3E}">
        <p14:creationId xmlns:p14="http://schemas.microsoft.com/office/powerpoint/2010/main" val="198365297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1F949808-A8F8-5C44-A6C2-E85A925DFDC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62060" y="6858000"/>
            <a:ext cx="1155267" cy="779628"/>
          </a:xfrm>
          <a:prstGeom prst="rect">
            <a:avLst/>
          </a:prstGeom>
        </p:spPr>
      </p:pic>
      <p:sp>
        <p:nvSpPr>
          <p:cNvPr id="3" name="object 4"/>
          <p:cNvSpPr txBox="1">
            <a:spLocks/>
          </p:cNvSpPr>
          <p:nvPr/>
        </p:nvSpPr>
        <p:spPr>
          <a:xfrm>
            <a:off x="-457200" y="477053"/>
            <a:ext cx="10439400" cy="2931572"/>
          </a:xfrm>
          <a:prstGeom prst="rect">
            <a:avLst/>
          </a:prstGeom>
        </p:spPr>
        <p:txBody>
          <a:bodyPr vert="horz" wrap="square" lIns="0" tIns="114300" rIns="0" bIns="0" rtlCol="0">
            <a:spAutoFit/>
          </a:bodyPr>
          <a:lstStyle>
            <a:lvl1pPr algn="ctr" defTabSz="1018824" rtl="0" eaLnBrk="1" latinLnBrk="0" hangingPunct="1">
              <a:spcBef>
                <a:spcPct val="0"/>
              </a:spcBef>
              <a:buNone/>
              <a:defRPr sz="4900" kern="1200">
                <a:solidFill>
                  <a:schemeClr val="tx1"/>
                </a:solidFill>
                <a:latin typeface="+mj-lt"/>
                <a:ea typeface="+mj-ea"/>
                <a:cs typeface="+mj-cs"/>
              </a:defRPr>
            </a:lvl1pPr>
          </a:lstStyle>
          <a:p>
            <a:pPr marL="551815" algn="l"/>
            <a:r>
              <a:rPr lang="en-US" sz="3600" b="1" dirty="0" smtClean="0">
                <a:solidFill>
                  <a:schemeClr val="bg1">
                    <a:lumMod val="65000"/>
                  </a:schemeClr>
                </a:solidFill>
                <a:latin typeface="Arial" panose="020B0604020202020204" pitchFamily="34" charset="0"/>
                <a:cs typeface="Arial" panose="020B0604020202020204" pitchFamily="34" charset="0"/>
              </a:rPr>
              <a:t>Faster, more Direct Service:</a:t>
            </a:r>
            <a:r>
              <a:rPr lang="en-US" spc="-25" dirty="0" smtClean="0"/>
              <a:t/>
            </a:r>
            <a:br>
              <a:rPr lang="en-US" spc="-25" dirty="0" smtClean="0"/>
            </a:br>
            <a:r>
              <a:rPr lang="en-US" spc="-25" dirty="0" smtClean="0"/>
              <a:t/>
            </a:r>
            <a:br>
              <a:rPr lang="en-US" spc="-25" dirty="0" smtClean="0"/>
            </a:br>
            <a:r>
              <a:rPr lang="en-US" spc="-25" dirty="0" smtClean="0"/>
              <a:t/>
            </a:r>
            <a:br>
              <a:rPr lang="en-US" spc="-25" dirty="0" smtClean="0"/>
            </a:br>
            <a:endParaRPr lang="en-US" spc="-25" dirty="0"/>
          </a:p>
        </p:txBody>
      </p:sp>
      <p:pic>
        <p:nvPicPr>
          <p:cNvPr id="4" name="Picture 3"/>
          <p:cNvPicPr>
            <a:picLocks noChangeAspect="1"/>
          </p:cNvPicPr>
          <p:nvPr/>
        </p:nvPicPr>
        <p:blipFill rotWithShape="1">
          <a:blip r:embed="rId3"/>
          <a:srcRect b="2705"/>
          <a:stretch/>
        </p:blipFill>
        <p:spPr>
          <a:xfrm>
            <a:off x="590550" y="1386168"/>
            <a:ext cx="8343900" cy="5319432"/>
          </a:xfrm>
          <a:prstGeom prst="rect">
            <a:avLst/>
          </a:prstGeom>
        </p:spPr>
      </p:pic>
      <p:sp>
        <p:nvSpPr>
          <p:cNvPr id="5" name="TextBox 4"/>
          <p:cNvSpPr txBox="1"/>
          <p:nvPr/>
        </p:nvSpPr>
        <p:spPr>
          <a:xfrm>
            <a:off x="457200" y="7239000"/>
            <a:ext cx="5943600" cy="338554"/>
          </a:xfrm>
          <a:prstGeom prst="rect">
            <a:avLst/>
          </a:prstGeom>
          <a:noFill/>
        </p:spPr>
        <p:txBody>
          <a:bodyPr wrap="square" rtlCol="0">
            <a:spAutoFit/>
          </a:bodyPr>
          <a:lstStyle/>
          <a:p>
            <a:r>
              <a:rPr lang="en-US" sz="800" dirty="0"/>
              <a:t>Source:  </a:t>
            </a:r>
            <a:r>
              <a:rPr lang="en-US" sz="800" dirty="0" smtClean="0"/>
              <a:t>Human Transit:  The professional blog of transit consultant Jarrett Walker; https</a:t>
            </a:r>
            <a:r>
              <a:rPr lang="en-US" sz="800" dirty="0"/>
              <a:t>://humantransit.org/2015/07/mega-explainer-the-ridership-recipe.html</a:t>
            </a:r>
          </a:p>
        </p:txBody>
      </p:sp>
    </p:spTree>
    <p:extLst>
      <p:ext uri="{BB962C8B-B14F-4D97-AF65-F5344CB8AC3E}">
        <p14:creationId xmlns:p14="http://schemas.microsoft.com/office/powerpoint/2010/main" val="298156962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srcRect r="22727"/>
          <a:stretch/>
        </p:blipFill>
        <p:spPr>
          <a:xfrm>
            <a:off x="1667293" y="1162348"/>
            <a:ext cx="7772400" cy="6063054"/>
          </a:xfrm>
          <a:prstGeom prst="rect">
            <a:avLst/>
          </a:prstGeom>
        </p:spPr>
      </p:pic>
      <p:pic>
        <p:nvPicPr>
          <p:cNvPr id="2" name="Picture 1">
            <a:extLst>
              <a:ext uri="{FF2B5EF4-FFF2-40B4-BE49-F238E27FC236}">
                <a16:creationId xmlns:a16="http://schemas.microsoft.com/office/drawing/2014/main" xmlns="" id="{1F949808-A8F8-5C44-A6C2-E85A925DFDC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62060" y="6858000"/>
            <a:ext cx="1155267" cy="779628"/>
          </a:xfrm>
          <a:prstGeom prst="rect">
            <a:avLst/>
          </a:prstGeom>
        </p:spPr>
      </p:pic>
      <p:sp>
        <p:nvSpPr>
          <p:cNvPr id="4" name="object 4"/>
          <p:cNvSpPr txBox="1">
            <a:spLocks/>
          </p:cNvSpPr>
          <p:nvPr/>
        </p:nvSpPr>
        <p:spPr>
          <a:xfrm>
            <a:off x="-457200" y="477053"/>
            <a:ext cx="10439400" cy="2931572"/>
          </a:xfrm>
          <a:prstGeom prst="rect">
            <a:avLst/>
          </a:prstGeom>
        </p:spPr>
        <p:txBody>
          <a:bodyPr vert="horz" wrap="square" lIns="0" tIns="114300" rIns="0" bIns="0" rtlCol="0">
            <a:spAutoFit/>
          </a:bodyPr>
          <a:lstStyle>
            <a:lvl1pPr algn="ctr" defTabSz="1018824" rtl="0" eaLnBrk="1" latinLnBrk="0" hangingPunct="1">
              <a:spcBef>
                <a:spcPct val="0"/>
              </a:spcBef>
              <a:buNone/>
              <a:defRPr sz="4900" kern="1200">
                <a:solidFill>
                  <a:schemeClr val="tx1"/>
                </a:solidFill>
                <a:latin typeface="+mj-lt"/>
                <a:ea typeface="+mj-ea"/>
                <a:cs typeface="+mj-cs"/>
              </a:defRPr>
            </a:lvl1pPr>
          </a:lstStyle>
          <a:p>
            <a:pPr marL="551815" algn="l"/>
            <a:r>
              <a:rPr lang="en-US" sz="3600" b="1" dirty="0" smtClean="0">
                <a:solidFill>
                  <a:schemeClr val="bg1">
                    <a:lumMod val="65000"/>
                  </a:schemeClr>
                </a:solidFill>
                <a:latin typeface="Arial" panose="020B0604020202020204" pitchFamily="34" charset="0"/>
                <a:cs typeface="Arial" panose="020B0604020202020204" pitchFamily="34" charset="0"/>
              </a:rPr>
              <a:t>Job Access:</a:t>
            </a:r>
            <a:r>
              <a:rPr lang="en-US" spc="-25" dirty="0" smtClean="0"/>
              <a:t/>
            </a:r>
            <a:br>
              <a:rPr lang="en-US" spc="-25" dirty="0" smtClean="0"/>
            </a:br>
            <a:r>
              <a:rPr lang="en-US" spc="-25" dirty="0" smtClean="0"/>
              <a:t/>
            </a:r>
            <a:br>
              <a:rPr lang="en-US" spc="-25" dirty="0" smtClean="0"/>
            </a:br>
            <a:r>
              <a:rPr lang="en-US" spc="-25" dirty="0" smtClean="0"/>
              <a:t/>
            </a:r>
            <a:br>
              <a:rPr lang="en-US" spc="-25" dirty="0" smtClean="0"/>
            </a:br>
            <a:endParaRPr lang="en-US" spc="-25" dirty="0"/>
          </a:p>
        </p:txBody>
      </p:sp>
      <p:pic>
        <p:nvPicPr>
          <p:cNvPr id="3" name="Picture 2"/>
          <p:cNvPicPr>
            <a:picLocks noChangeAspect="1"/>
          </p:cNvPicPr>
          <p:nvPr/>
        </p:nvPicPr>
        <p:blipFill>
          <a:blip r:embed="rId4"/>
          <a:stretch>
            <a:fillRect/>
          </a:stretch>
        </p:blipFill>
        <p:spPr>
          <a:xfrm>
            <a:off x="228600" y="1815067"/>
            <a:ext cx="2971800" cy="3831473"/>
          </a:xfrm>
          <a:prstGeom prst="rect">
            <a:avLst/>
          </a:prstGeom>
        </p:spPr>
      </p:pic>
    </p:spTree>
    <p:extLst>
      <p:ext uri="{BB962C8B-B14F-4D97-AF65-F5344CB8AC3E}">
        <p14:creationId xmlns:p14="http://schemas.microsoft.com/office/powerpoint/2010/main" val="302302979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10"/>
          <p:cNvPicPr>
            <a:picLocks noChangeAspect="1"/>
          </p:cNvPicPr>
          <p:nvPr/>
        </p:nvPicPr>
        <p:blipFill>
          <a:blip r:embed="rId2"/>
          <a:stretch>
            <a:fillRect/>
          </a:stretch>
        </p:blipFill>
        <p:spPr>
          <a:xfrm>
            <a:off x="3124200" y="147911"/>
            <a:ext cx="6629400" cy="6965959"/>
          </a:xfrm>
          <a:prstGeom prst="rect">
            <a:avLst/>
          </a:prstGeom>
        </p:spPr>
      </p:pic>
      <p:pic>
        <p:nvPicPr>
          <p:cNvPr id="2" name="Picture 1">
            <a:extLst>
              <a:ext uri="{FF2B5EF4-FFF2-40B4-BE49-F238E27FC236}">
                <a16:creationId xmlns:a16="http://schemas.microsoft.com/office/drawing/2014/main" xmlns="" id="{1F949808-A8F8-5C44-A6C2-E85A925DFDC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62060" y="6858000"/>
            <a:ext cx="1155267" cy="779628"/>
          </a:xfrm>
          <a:prstGeom prst="rect">
            <a:avLst/>
          </a:prstGeom>
        </p:spPr>
      </p:pic>
      <p:sp>
        <p:nvSpPr>
          <p:cNvPr id="4" name="object 4"/>
          <p:cNvSpPr txBox="1">
            <a:spLocks/>
          </p:cNvSpPr>
          <p:nvPr/>
        </p:nvSpPr>
        <p:spPr>
          <a:xfrm>
            <a:off x="-457200" y="477053"/>
            <a:ext cx="10439400" cy="2177519"/>
          </a:xfrm>
          <a:prstGeom prst="rect">
            <a:avLst/>
          </a:prstGeom>
        </p:spPr>
        <p:txBody>
          <a:bodyPr vert="horz" wrap="square" lIns="0" tIns="114300" rIns="0" bIns="0" rtlCol="0">
            <a:spAutoFit/>
          </a:bodyPr>
          <a:lstStyle>
            <a:lvl1pPr algn="ctr" defTabSz="1018824" rtl="0" eaLnBrk="1" latinLnBrk="0" hangingPunct="1">
              <a:spcBef>
                <a:spcPct val="0"/>
              </a:spcBef>
              <a:buNone/>
              <a:defRPr sz="4900" kern="1200">
                <a:solidFill>
                  <a:schemeClr val="tx1"/>
                </a:solidFill>
                <a:latin typeface="+mj-lt"/>
                <a:ea typeface="+mj-ea"/>
                <a:cs typeface="+mj-cs"/>
              </a:defRPr>
            </a:lvl1pPr>
          </a:lstStyle>
          <a:p>
            <a:pPr marL="551815" algn="l"/>
            <a:r>
              <a:rPr lang="en-US" sz="3600" b="1" dirty="0" smtClean="0">
                <a:solidFill>
                  <a:schemeClr val="bg1">
                    <a:lumMod val="65000"/>
                  </a:schemeClr>
                </a:solidFill>
                <a:latin typeface="Arial" panose="020B0604020202020204" pitchFamily="34" charset="0"/>
                <a:cs typeface="Arial" panose="020B0604020202020204" pitchFamily="34" charset="0"/>
              </a:rPr>
              <a:t>Connectivity:</a:t>
            </a:r>
            <a:r>
              <a:rPr lang="en-US" spc="-25" dirty="0" smtClean="0"/>
              <a:t/>
            </a:r>
            <a:br>
              <a:rPr lang="en-US" spc="-25" dirty="0" smtClean="0"/>
            </a:br>
            <a:r>
              <a:rPr lang="en-US" spc="-25" dirty="0" smtClean="0"/>
              <a:t/>
            </a:r>
            <a:br>
              <a:rPr lang="en-US" spc="-25" dirty="0" smtClean="0"/>
            </a:br>
            <a:endParaRPr lang="en-US" spc="-25" dirty="0"/>
          </a:p>
        </p:txBody>
      </p: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5761" y="1649684"/>
            <a:ext cx="2276475" cy="2009775"/>
          </a:xfrm>
          <a:prstGeom prst="rect">
            <a:avLst/>
          </a:prstGeom>
          <a:solidFill>
            <a:schemeClr val="bg1">
              <a:alpha val="0"/>
            </a:schemeClr>
          </a:solidFill>
          <a:effectLst>
            <a:outerShdw blurRad="50800" dist="50800" dir="5400000" algn="ctr" rotWithShape="0">
              <a:srgbClr val="000000">
                <a:alpha val="0"/>
              </a:srgbClr>
            </a:outerShdw>
          </a:effectLst>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7097" y="3827203"/>
            <a:ext cx="2028444" cy="2190465"/>
          </a:xfrm>
          <a:prstGeom prst="rect">
            <a:avLst/>
          </a:prstGeom>
          <a:solidFill>
            <a:schemeClr val="bg1">
              <a:alpha val="0"/>
            </a:schemeClr>
          </a:solidFill>
        </p:spPr>
      </p:pic>
    </p:spTree>
    <p:extLst>
      <p:ext uri="{BB962C8B-B14F-4D97-AF65-F5344CB8AC3E}">
        <p14:creationId xmlns:p14="http://schemas.microsoft.com/office/powerpoint/2010/main" val="251664864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679881"/>
            <a:ext cx="10058400" cy="6412637"/>
          </a:xfrm>
          <a:prstGeom prst="rect">
            <a:avLst/>
          </a:prstGeom>
        </p:spPr>
      </p:pic>
      <p:sp>
        <p:nvSpPr>
          <p:cNvPr id="3" name="object 4"/>
          <p:cNvSpPr txBox="1">
            <a:spLocks/>
          </p:cNvSpPr>
          <p:nvPr/>
        </p:nvSpPr>
        <p:spPr>
          <a:xfrm>
            <a:off x="-190500" y="0"/>
            <a:ext cx="10439400" cy="2177519"/>
          </a:xfrm>
          <a:prstGeom prst="rect">
            <a:avLst/>
          </a:prstGeom>
        </p:spPr>
        <p:txBody>
          <a:bodyPr vert="horz" wrap="square" lIns="0" tIns="114300" rIns="0" bIns="0" rtlCol="0">
            <a:spAutoFit/>
          </a:bodyPr>
          <a:lstStyle>
            <a:lvl1pPr algn="ctr" defTabSz="1018824" rtl="0" eaLnBrk="1" latinLnBrk="0" hangingPunct="1">
              <a:spcBef>
                <a:spcPct val="0"/>
              </a:spcBef>
              <a:buNone/>
              <a:defRPr sz="4900" kern="1200">
                <a:solidFill>
                  <a:schemeClr val="tx1"/>
                </a:solidFill>
                <a:latin typeface="+mj-lt"/>
                <a:ea typeface="+mj-ea"/>
                <a:cs typeface="+mj-cs"/>
              </a:defRPr>
            </a:lvl1pPr>
          </a:lstStyle>
          <a:p>
            <a:pPr marL="551815" algn="l"/>
            <a:r>
              <a:rPr lang="en-US" sz="3600" b="1" dirty="0" smtClean="0">
                <a:solidFill>
                  <a:schemeClr val="bg1">
                    <a:lumMod val="65000"/>
                  </a:schemeClr>
                </a:solidFill>
                <a:latin typeface="Arial" panose="020B0604020202020204" pitchFamily="34" charset="0"/>
                <a:cs typeface="Arial" panose="020B0604020202020204" pitchFamily="34" charset="0"/>
              </a:rPr>
              <a:t>Connect On-Demand Zones:</a:t>
            </a:r>
            <a:r>
              <a:rPr lang="en-US" spc="-25" dirty="0" smtClean="0"/>
              <a:t/>
            </a:r>
            <a:br>
              <a:rPr lang="en-US" spc="-25" dirty="0" smtClean="0"/>
            </a:br>
            <a:r>
              <a:rPr lang="en-US" spc="-25" dirty="0" smtClean="0"/>
              <a:t/>
            </a:r>
            <a:br>
              <a:rPr lang="en-US" spc="-25" dirty="0" smtClean="0"/>
            </a:br>
            <a:endParaRPr lang="en-US" spc="-25" dirty="0"/>
          </a:p>
        </p:txBody>
      </p:sp>
    </p:spTree>
    <p:extLst>
      <p:ext uri="{BB962C8B-B14F-4D97-AF65-F5344CB8AC3E}">
        <p14:creationId xmlns:p14="http://schemas.microsoft.com/office/powerpoint/2010/main" val="314869944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694280"/>
            <a:ext cx="10058400" cy="6383839"/>
          </a:xfrm>
          <a:prstGeom prst="rect">
            <a:avLst/>
          </a:prstGeom>
        </p:spPr>
      </p:pic>
      <p:sp>
        <p:nvSpPr>
          <p:cNvPr id="3" name="object 4"/>
          <p:cNvSpPr txBox="1">
            <a:spLocks/>
          </p:cNvSpPr>
          <p:nvPr/>
        </p:nvSpPr>
        <p:spPr>
          <a:xfrm>
            <a:off x="-190500" y="0"/>
            <a:ext cx="10439400" cy="2177519"/>
          </a:xfrm>
          <a:prstGeom prst="rect">
            <a:avLst/>
          </a:prstGeom>
        </p:spPr>
        <p:txBody>
          <a:bodyPr vert="horz" wrap="square" lIns="0" tIns="114300" rIns="0" bIns="0" rtlCol="0">
            <a:spAutoFit/>
          </a:bodyPr>
          <a:lstStyle>
            <a:lvl1pPr algn="ctr" defTabSz="1018824" rtl="0" eaLnBrk="1" latinLnBrk="0" hangingPunct="1">
              <a:spcBef>
                <a:spcPct val="0"/>
              </a:spcBef>
              <a:buNone/>
              <a:defRPr sz="4900" kern="1200">
                <a:solidFill>
                  <a:schemeClr val="tx1"/>
                </a:solidFill>
                <a:latin typeface="+mj-lt"/>
                <a:ea typeface="+mj-ea"/>
                <a:cs typeface="+mj-cs"/>
              </a:defRPr>
            </a:lvl1pPr>
          </a:lstStyle>
          <a:p>
            <a:pPr marL="551815" algn="l"/>
            <a:r>
              <a:rPr lang="en-US" sz="3600" b="1" dirty="0" smtClean="0">
                <a:solidFill>
                  <a:schemeClr val="bg1">
                    <a:lumMod val="65000"/>
                  </a:schemeClr>
                </a:solidFill>
                <a:latin typeface="Arial" panose="020B0604020202020204" pitchFamily="34" charset="0"/>
                <a:cs typeface="Arial" panose="020B0604020202020204" pitchFamily="34" charset="0"/>
              </a:rPr>
              <a:t>Connect On-Demand Zones:</a:t>
            </a:r>
            <a:r>
              <a:rPr lang="en-US" spc="-25" dirty="0" smtClean="0"/>
              <a:t/>
            </a:r>
            <a:br>
              <a:rPr lang="en-US" spc="-25" dirty="0" smtClean="0"/>
            </a:br>
            <a:r>
              <a:rPr lang="en-US" spc="-25" dirty="0" smtClean="0"/>
              <a:t/>
            </a:r>
            <a:br>
              <a:rPr lang="en-US" spc="-25" dirty="0" smtClean="0"/>
            </a:br>
            <a:endParaRPr lang="en-US" spc="-25" dirty="0"/>
          </a:p>
        </p:txBody>
      </p:sp>
    </p:spTree>
    <p:extLst>
      <p:ext uri="{BB962C8B-B14F-4D97-AF65-F5344CB8AC3E}">
        <p14:creationId xmlns:p14="http://schemas.microsoft.com/office/powerpoint/2010/main" val="12856562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762000"/>
            <a:ext cx="8153400" cy="609600"/>
          </a:xfrm>
          <a:prstGeom prst="rect">
            <a:avLst/>
          </a:prstGeom>
          <a:noFill/>
        </p:spPr>
        <p:txBody>
          <a:bodyPr wrap="square" rtlCol="0">
            <a:noAutofit/>
          </a:bodyPr>
          <a:lstStyle/>
          <a:p>
            <a:r>
              <a:rPr lang="en-US" sz="3600" b="1" dirty="0" smtClean="0">
                <a:solidFill>
                  <a:schemeClr val="bg1">
                    <a:lumMod val="65000"/>
                  </a:schemeClr>
                </a:solidFill>
                <a:latin typeface="Arial" panose="020B0604020202020204" pitchFamily="34" charset="0"/>
                <a:cs typeface="Arial" panose="020B0604020202020204" pitchFamily="34" charset="0"/>
              </a:rPr>
              <a:t>Help us with our plan…</a:t>
            </a:r>
            <a:endParaRPr lang="en-US" sz="3600" b="1" dirty="0">
              <a:solidFill>
                <a:schemeClr val="bg1">
                  <a:lumMod val="65000"/>
                </a:schemeClr>
              </a:solidFill>
              <a:latin typeface="Arial" panose="020B0604020202020204" pitchFamily="34" charset="0"/>
              <a:cs typeface="Arial" panose="020B0604020202020204" pitchFamily="34" charset="0"/>
            </a:endParaRPr>
          </a:p>
        </p:txBody>
      </p:sp>
      <p:sp>
        <p:nvSpPr>
          <p:cNvPr id="19" name="TextBox 18"/>
          <p:cNvSpPr txBox="1"/>
          <p:nvPr/>
        </p:nvSpPr>
        <p:spPr>
          <a:xfrm>
            <a:off x="3333750" y="2362839"/>
            <a:ext cx="3467100" cy="862246"/>
          </a:xfrm>
          <a:prstGeom prst="rect">
            <a:avLst/>
          </a:prstGeom>
          <a:noFill/>
        </p:spPr>
        <p:txBody>
          <a:bodyPr wrap="square" rtlCol="0">
            <a:noAutofit/>
          </a:bodyPr>
          <a:lstStyle/>
          <a:p>
            <a:pPr algn="ctr"/>
            <a:r>
              <a:rPr lang="en-US" dirty="0">
                <a:solidFill>
                  <a:schemeClr val="bg1">
                    <a:alpha val="90000"/>
                  </a:schemeClr>
                </a:solidFill>
                <a:latin typeface="Arial Black" panose="020B0A04020102020204" pitchFamily="34" charset="0"/>
                <a:cs typeface="Arial" pitchFamily="34" charset="0"/>
              </a:rPr>
              <a:t>Terence H. Fontaine</a:t>
            </a:r>
          </a:p>
          <a:p>
            <a:pPr algn="ctr"/>
            <a:r>
              <a:rPr lang="en-US" sz="1800" i="1" dirty="0">
                <a:solidFill>
                  <a:schemeClr val="bg1">
                    <a:alpha val="90000"/>
                  </a:schemeClr>
                </a:solidFill>
                <a:latin typeface="Arial" pitchFamily="34" charset="0"/>
                <a:cs typeface="Arial" pitchFamily="34" charset="0"/>
              </a:rPr>
              <a:t>Executive Vice President</a:t>
            </a:r>
          </a:p>
          <a:p>
            <a:pPr algn="ctr"/>
            <a:r>
              <a:rPr lang="en-US" sz="1800" i="1" dirty="0">
                <a:solidFill>
                  <a:schemeClr val="bg1">
                    <a:alpha val="90000"/>
                  </a:schemeClr>
                </a:solidFill>
                <a:latin typeface="Arial" pitchFamily="34" charset="0"/>
                <a:cs typeface="Arial" pitchFamily="34" charset="0"/>
              </a:rPr>
              <a:t>Government &amp; Public Affairs</a:t>
            </a:r>
          </a:p>
        </p:txBody>
      </p:sp>
      <p:sp>
        <p:nvSpPr>
          <p:cNvPr id="5" name="Rectangle 4"/>
          <p:cNvSpPr/>
          <p:nvPr/>
        </p:nvSpPr>
        <p:spPr>
          <a:xfrm>
            <a:off x="2380321" y="2814935"/>
            <a:ext cx="5315879" cy="461665"/>
          </a:xfrm>
          <a:prstGeom prst="rect">
            <a:avLst/>
          </a:prstGeom>
        </p:spPr>
        <p:txBody>
          <a:bodyPr wrap="none">
            <a:spAutoFit/>
          </a:bodyPr>
          <a:lstStyle/>
          <a:p>
            <a:pPr algn="r"/>
            <a:r>
              <a:rPr lang="en-US" sz="2400" dirty="0">
                <a:solidFill>
                  <a:schemeClr val="tx1">
                    <a:lumMod val="65000"/>
                    <a:lumOff val="35000"/>
                  </a:schemeClr>
                </a:solidFill>
                <a:latin typeface="Arial"/>
                <a:cs typeface="Arial"/>
              </a:rPr>
              <a:t>Potential for more reliable service  </a:t>
            </a:r>
            <a:r>
              <a:rPr lang="en-US" sz="2400" dirty="0">
                <a:solidFill>
                  <a:srgbClr val="FF017D"/>
                </a:solidFill>
                <a:latin typeface="Arial"/>
                <a:cs typeface="Arial"/>
              </a:rPr>
              <a:t>►</a:t>
            </a:r>
            <a:r>
              <a:rPr lang="en-US" sz="2400" dirty="0">
                <a:solidFill>
                  <a:schemeClr val="tx1">
                    <a:lumMod val="65000"/>
                    <a:lumOff val="35000"/>
                  </a:schemeClr>
                </a:solidFill>
                <a:latin typeface="Arial"/>
                <a:cs typeface="Arial"/>
              </a:rPr>
              <a:t> </a:t>
            </a:r>
          </a:p>
        </p:txBody>
      </p:sp>
      <p:sp>
        <p:nvSpPr>
          <p:cNvPr id="6" name="Rectangle 5"/>
          <p:cNvSpPr/>
          <p:nvPr/>
        </p:nvSpPr>
        <p:spPr>
          <a:xfrm>
            <a:off x="1828800" y="5297302"/>
            <a:ext cx="5796170" cy="4571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 name="Group 6"/>
          <p:cNvGrpSpPr/>
          <p:nvPr/>
        </p:nvGrpSpPr>
        <p:grpSpPr>
          <a:xfrm>
            <a:off x="1905000" y="4438874"/>
            <a:ext cx="771021" cy="771021"/>
            <a:chOff x="1981200" y="4442460"/>
            <a:chExt cx="914400" cy="914400"/>
          </a:xfrm>
        </p:grpSpPr>
        <p:sp>
          <p:nvSpPr>
            <p:cNvPr id="13" name="Rectangle 12"/>
            <p:cNvSpPr/>
            <p:nvPr/>
          </p:nvSpPr>
          <p:spPr>
            <a:xfrm>
              <a:off x="1981200" y="4876800"/>
              <a:ext cx="914400" cy="4571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p:nvSpPr>
          <p:spPr>
            <a:xfrm rot="5400000">
              <a:off x="1981200" y="4876800"/>
              <a:ext cx="914400" cy="4571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 name="Rectangle 15"/>
          <p:cNvSpPr/>
          <p:nvPr/>
        </p:nvSpPr>
        <p:spPr>
          <a:xfrm>
            <a:off x="4518727" y="3331459"/>
            <a:ext cx="3177473" cy="461665"/>
          </a:xfrm>
          <a:prstGeom prst="rect">
            <a:avLst/>
          </a:prstGeom>
        </p:spPr>
        <p:txBody>
          <a:bodyPr wrap="none">
            <a:spAutoFit/>
          </a:bodyPr>
          <a:lstStyle/>
          <a:p>
            <a:pPr algn="r"/>
            <a:r>
              <a:rPr lang="en-US" sz="2400" dirty="0">
                <a:solidFill>
                  <a:schemeClr val="tx1">
                    <a:lumMod val="65000"/>
                    <a:lumOff val="35000"/>
                  </a:schemeClr>
                </a:solidFill>
                <a:latin typeface="Arial"/>
                <a:cs typeface="Arial"/>
              </a:rPr>
              <a:t>Right sized options</a:t>
            </a:r>
            <a:r>
              <a:rPr lang="en-US" sz="2400" dirty="0">
                <a:solidFill>
                  <a:srgbClr val="FF017D"/>
                </a:solidFill>
                <a:latin typeface="Arial"/>
                <a:cs typeface="Arial"/>
              </a:rPr>
              <a:t>►</a:t>
            </a:r>
            <a:r>
              <a:rPr lang="en-US" sz="2400" dirty="0">
                <a:solidFill>
                  <a:schemeClr val="tx1">
                    <a:lumMod val="65000"/>
                    <a:lumOff val="35000"/>
                  </a:schemeClr>
                </a:solidFill>
                <a:latin typeface="Arial"/>
                <a:cs typeface="Arial"/>
              </a:rPr>
              <a:t> </a:t>
            </a:r>
          </a:p>
        </p:txBody>
      </p:sp>
      <p:sp>
        <p:nvSpPr>
          <p:cNvPr id="17" name="Rectangle 16"/>
          <p:cNvSpPr/>
          <p:nvPr/>
        </p:nvSpPr>
        <p:spPr>
          <a:xfrm>
            <a:off x="3185029" y="3981271"/>
            <a:ext cx="4511171" cy="738664"/>
          </a:xfrm>
          <a:prstGeom prst="rect">
            <a:avLst/>
          </a:prstGeom>
        </p:spPr>
        <p:txBody>
          <a:bodyPr wrap="none">
            <a:spAutoFit/>
          </a:bodyPr>
          <a:lstStyle/>
          <a:p>
            <a:pPr algn="r"/>
            <a:r>
              <a:rPr lang="en-US" sz="2400" dirty="0">
                <a:solidFill>
                  <a:schemeClr val="tx1">
                    <a:lumMod val="65000"/>
                    <a:lumOff val="35000"/>
                  </a:schemeClr>
                </a:solidFill>
                <a:latin typeface="Arial"/>
                <a:cs typeface="Arial"/>
              </a:rPr>
              <a:t>More high-frequency routes  </a:t>
            </a:r>
            <a:r>
              <a:rPr lang="en-US" sz="2400" dirty="0">
                <a:solidFill>
                  <a:srgbClr val="FF017D"/>
                </a:solidFill>
                <a:latin typeface="Arial"/>
                <a:cs typeface="Arial"/>
              </a:rPr>
              <a:t>►</a:t>
            </a:r>
            <a:r>
              <a:rPr lang="en-US" sz="2400" dirty="0">
                <a:solidFill>
                  <a:schemeClr val="tx1">
                    <a:lumMod val="65000"/>
                    <a:lumOff val="35000"/>
                  </a:schemeClr>
                </a:solidFill>
                <a:latin typeface="Arial"/>
                <a:cs typeface="Arial"/>
              </a:rPr>
              <a:t> </a:t>
            </a:r>
          </a:p>
          <a:p>
            <a:pPr algn="r"/>
            <a:endParaRPr lang="en-US" sz="1800" dirty="0">
              <a:solidFill>
                <a:schemeClr val="tx1">
                  <a:lumMod val="65000"/>
                  <a:lumOff val="35000"/>
                </a:schemeClr>
              </a:solidFill>
              <a:latin typeface="Arial"/>
              <a:cs typeface="Arial"/>
            </a:endParaRPr>
          </a:p>
        </p:txBody>
      </p:sp>
      <p:sp>
        <p:nvSpPr>
          <p:cNvPr id="18" name="Rectangle 17"/>
          <p:cNvSpPr/>
          <p:nvPr/>
        </p:nvSpPr>
        <p:spPr>
          <a:xfrm>
            <a:off x="2997478" y="4641507"/>
            <a:ext cx="4698722" cy="461665"/>
          </a:xfrm>
          <a:prstGeom prst="rect">
            <a:avLst/>
          </a:prstGeom>
        </p:spPr>
        <p:txBody>
          <a:bodyPr wrap="none">
            <a:spAutoFit/>
          </a:bodyPr>
          <a:lstStyle/>
          <a:p>
            <a:pPr algn="r"/>
            <a:r>
              <a:rPr lang="en-US" sz="2400" dirty="0">
                <a:solidFill>
                  <a:schemeClr val="tx1">
                    <a:lumMod val="65000"/>
                    <a:lumOff val="35000"/>
                  </a:schemeClr>
                </a:solidFill>
                <a:latin typeface="Arial"/>
                <a:cs typeface="Arial"/>
              </a:rPr>
              <a:t>More options for connections  </a:t>
            </a:r>
            <a:r>
              <a:rPr lang="en-US" sz="2400" dirty="0">
                <a:solidFill>
                  <a:srgbClr val="FF017D"/>
                </a:solidFill>
                <a:latin typeface="Arial"/>
                <a:cs typeface="Arial"/>
              </a:rPr>
              <a:t>►</a:t>
            </a:r>
            <a:r>
              <a:rPr lang="en-US" sz="2400" dirty="0">
                <a:solidFill>
                  <a:schemeClr val="tx1">
                    <a:lumMod val="65000"/>
                    <a:lumOff val="35000"/>
                  </a:schemeClr>
                </a:solidFill>
                <a:latin typeface="Arial"/>
                <a:cs typeface="Arial"/>
              </a:rPr>
              <a:t> </a:t>
            </a:r>
          </a:p>
        </p:txBody>
      </p:sp>
      <p:sp>
        <p:nvSpPr>
          <p:cNvPr id="11" name="Rectangle 10"/>
          <p:cNvSpPr/>
          <p:nvPr/>
        </p:nvSpPr>
        <p:spPr>
          <a:xfrm>
            <a:off x="1252330" y="5638800"/>
            <a:ext cx="6443870" cy="1188915"/>
          </a:xfrm>
          <a:prstGeom prst="rect">
            <a:avLst/>
          </a:prstGeom>
        </p:spPr>
        <p:txBody>
          <a:bodyPr wrap="square">
            <a:spAutoFit/>
          </a:bodyPr>
          <a:lstStyle/>
          <a:p>
            <a:pPr algn="r">
              <a:lnSpc>
                <a:spcPct val="80000"/>
              </a:lnSpc>
            </a:pPr>
            <a:r>
              <a:rPr lang="en-US" sz="4400" b="1" dirty="0" smtClean="0">
                <a:solidFill>
                  <a:srgbClr val="BEE62C"/>
                </a:solidFill>
                <a:latin typeface="Arial Black" panose="020B0A04020102020204" pitchFamily="34" charset="0"/>
                <a:cs typeface="Arial" panose="020B0604020202020204" pitchFamily="34" charset="0"/>
              </a:rPr>
              <a:t>2020 RTA’s </a:t>
            </a:r>
            <a:r>
              <a:rPr lang="en-US" sz="4400" b="1" dirty="0">
                <a:solidFill>
                  <a:srgbClr val="BEE62C"/>
                </a:solidFill>
                <a:latin typeface="Arial Black" panose="020B0A04020102020204" pitchFamily="34" charset="0"/>
                <a:cs typeface="Arial" panose="020B0604020202020204" pitchFamily="34" charset="0"/>
              </a:rPr>
              <a:t>New </a:t>
            </a:r>
          </a:p>
          <a:p>
            <a:pPr algn="r">
              <a:lnSpc>
                <a:spcPct val="80000"/>
              </a:lnSpc>
            </a:pPr>
            <a:r>
              <a:rPr lang="en-US" sz="4400" b="1" dirty="0">
                <a:solidFill>
                  <a:srgbClr val="BEE62C"/>
                </a:solidFill>
                <a:latin typeface="Arial Black" panose="020B0A04020102020204" pitchFamily="34" charset="0"/>
                <a:cs typeface="Arial" panose="020B0604020202020204" pitchFamily="34" charset="0"/>
              </a:rPr>
              <a:t>Bus Network</a:t>
            </a:r>
            <a:endParaRPr lang="en-US" sz="4400" dirty="0">
              <a:solidFill>
                <a:srgbClr val="BEE62C"/>
              </a:solidFill>
              <a:latin typeface="Arial Black" panose="020B0A04020102020204" pitchFamily="34" charset="0"/>
            </a:endParaRPr>
          </a:p>
        </p:txBody>
      </p:sp>
      <p:pic>
        <p:nvPicPr>
          <p:cNvPr id="15" name="Picture 14">
            <a:extLst>
              <a:ext uri="{FF2B5EF4-FFF2-40B4-BE49-F238E27FC236}">
                <a16:creationId xmlns:a16="http://schemas.microsoft.com/office/drawing/2014/main" xmlns="" id="{0B5BE47C-73B0-F746-8E8F-AF935C1299C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62060" y="6858000"/>
            <a:ext cx="1155267" cy="779628"/>
          </a:xfrm>
          <a:prstGeom prst="rect">
            <a:avLst/>
          </a:prstGeom>
        </p:spPr>
      </p:pic>
    </p:spTree>
    <p:extLst>
      <p:ext uri="{BB962C8B-B14F-4D97-AF65-F5344CB8AC3E}">
        <p14:creationId xmlns:p14="http://schemas.microsoft.com/office/powerpoint/2010/main" val="1356375556"/>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2" presetClass="entr" presetSubtype="8"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 calcmode="lin" valueType="num">
                                      <p:cBhvr additive="base">
                                        <p:cTn id="10" dur="10" fill="hold"/>
                                        <p:tgtEl>
                                          <p:spTgt spid="5"/>
                                        </p:tgtEl>
                                        <p:attrNameLst>
                                          <p:attrName>ppt_x</p:attrName>
                                        </p:attrNameLst>
                                      </p:cBhvr>
                                      <p:tavLst>
                                        <p:tav tm="0">
                                          <p:val>
                                            <p:strVal val="0-#ppt_w/2"/>
                                          </p:val>
                                        </p:tav>
                                        <p:tav tm="100000">
                                          <p:val>
                                            <p:strVal val="#ppt_x"/>
                                          </p:val>
                                        </p:tav>
                                      </p:tavLst>
                                    </p:anim>
                                    <p:anim calcmode="lin" valueType="num">
                                      <p:cBhvr additive="base">
                                        <p:cTn id="11" dur="10" fill="hold"/>
                                        <p:tgtEl>
                                          <p:spTgt spid="5"/>
                                        </p:tgtEl>
                                        <p:attrNameLst>
                                          <p:attrName>ppt_y</p:attrName>
                                        </p:attrNameLst>
                                      </p:cBhvr>
                                      <p:tavLst>
                                        <p:tav tm="0">
                                          <p:val>
                                            <p:strVal val="#ppt_y"/>
                                          </p:val>
                                        </p:tav>
                                        <p:tav tm="100000">
                                          <p:val>
                                            <p:strVal val="#ppt_y"/>
                                          </p:val>
                                        </p:tav>
                                      </p:tavLst>
                                    </p:anim>
                                  </p:childTnLst>
                                </p:cTn>
                              </p:par>
                              <p:par>
                                <p:cTn id="12" presetID="2" presetClass="entr" presetSubtype="8" fill="hold" grpId="0" nodeType="withEffect">
                                  <p:stCondLst>
                                    <p:cond delay="0"/>
                                  </p:stCondLst>
                                  <p:childTnLst>
                                    <p:set>
                                      <p:cBhvr>
                                        <p:cTn id="13" dur="1" fill="hold">
                                          <p:stCondLst>
                                            <p:cond delay="0"/>
                                          </p:stCondLst>
                                        </p:cTn>
                                        <p:tgtEl>
                                          <p:spTgt spid="16"/>
                                        </p:tgtEl>
                                        <p:attrNameLst>
                                          <p:attrName>style.visibility</p:attrName>
                                        </p:attrNameLst>
                                      </p:cBhvr>
                                      <p:to>
                                        <p:strVal val="visible"/>
                                      </p:to>
                                    </p:set>
                                    <p:anim calcmode="lin" valueType="num">
                                      <p:cBhvr additive="base">
                                        <p:cTn id="14" dur="10" fill="hold"/>
                                        <p:tgtEl>
                                          <p:spTgt spid="16"/>
                                        </p:tgtEl>
                                        <p:attrNameLst>
                                          <p:attrName>ppt_x</p:attrName>
                                        </p:attrNameLst>
                                      </p:cBhvr>
                                      <p:tavLst>
                                        <p:tav tm="0">
                                          <p:val>
                                            <p:strVal val="0-#ppt_w/2"/>
                                          </p:val>
                                        </p:tav>
                                        <p:tav tm="100000">
                                          <p:val>
                                            <p:strVal val="#ppt_x"/>
                                          </p:val>
                                        </p:tav>
                                      </p:tavLst>
                                    </p:anim>
                                    <p:anim calcmode="lin" valueType="num">
                                      <p:cBhvr additive="base">
                                        <p:cTn id="15" dur="10" fill="hold"/>
                                        <p:tgtEl>
                                          <p:spTgt spid="16"/>
                                        </p:tgtEl>
                                        <p:attrNameLst>
                                          <p:attrName>ppt_y</p:attrName>
                                        </p:attrNameLst>
                                      </p:cBhvr>
                                      <p:tavLst>
                                        <p:tav tm="0">
                                          <p:val>
                                            <p:strVal val="#ppt_y"/>
                                          </p:val>
                                        </p:tav>
                                        <p:tav tm="100000">
                                          <p:val>
                                            <p:strVal val="#ppt_y"/>
                                          </p:val>
                                        </p:tav>
                                      </p:tavLst>
                                    </p:anim>
                                  </p:childTnLst>
                                </p:cTn>
                              </p:par>
                              <p:par>
                                <p:cTn id="16" presetID="2" presetClass="entr" presetSubtype="8" fill="hold" grpId="0" nodeType="withEffect">
                                  <p:stCondLst>
                                    <p:cond delay="0"/>
                                  </p:stCondLst>
                                  <p:childTnLst>
                                    <p:set>
                                      <p:cBhvr>
                                        <p:cTn id="17" dur="1" fill="hold">
                                          <p:stCondLst>
                                            <p:cond delay="0"/>
                                          </p:stCondLst>
                                        </p:cTn>
                                        <p:tgtEl>
                                          <p:spTgt spid="17"/>
                                        </p:tgtEl>
                                        <p:attrNameLst>
                                          <p:attrName>style.visibility</p:attrName>
                                        </p:attrNameLst>
                                      </p:cBhvr>
                                      <p:to>
                                        <p:strVal val="visible"/>
                                      </p:to>
                                    </p:set>
                                    <p:anim calcmode="lin" valueType="num">
                                      <p:cBhvr additive="base">
                                        <p:cTn id="18" dur="10" fill="hold"/>
                                        <p:tgtEl>
                                          <p:spTgt spid="17"/>
                                        </p:tgtEl>
                                        <p:attrNameLst>
                                          <p:attrName>ppt_x</p:attrName>
                                        </p:attrNameLst>
                                      </p:cBhvr>
                                      <p:tavLst>
                                        <p:tav tm="0">
                                          <p:val>
                                            <p:strVal val="0-#ppt_w/2"/>
                                          </p:val>
                                        </p:tav>
                                        <p:tav tm="100000">
                                          <p:val>
                                            <p:strVal val="#ppt_x"/>
                                          </p:val>
                                        </p:tav>
                                      </p:tavLst>
                                    </p:anim>
                                    <p:anim calcmode="lin" valueType="num">
                                      <p:cBhvr additive="base">
                                        <p:cTn id="19" dur="10" fill="hold"/>
                                        <p:tgtEl>
                                          <p:spTgt spid="17"/>
                                        </p:tgtEl>
                                        <p:attrNameLst>
                                          <p:attrName>ppt_y</p:attrName>
                                        </p:attrNameLst>
                                      </p:cBhvr>
                                      <p:tavLst>
                                        <p:tav tm="0">
                                          <p:val>
                                            <p:strVal val="#ppt_y"/>
                                          </p:val>
                                        </p:tav>
                                        <p:tav tm="100000">
                                          <p:val>
                                            <p:strVal val="#ppt_y"/>
                                          </p:val>
                                        </p:tav>
                                      </p:tavLst>
                                    </p:anim>
                                  </p:childTnLst>
                                </p:cTn>
                              </p:par>
                              <p:par>
                                <p:cTn id="20" presetID="2" presetClass="entr" presetSubtype="8" fill="hold" grpId="0" nodeType="with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additive="base">
                                        <p:cTn id="22" dur="10" fill="hold"/>
                                        <p:tgtEl>
                                          <p:spTgt spid="18"/>
                                        </p:tgtEl>
                                        <p:attrNameLst>
                                          <p:attrName>ppt_x</p:attrName>
                                        </p:attrNameLst>
                                      </p:cBhvr>
                                      <p:tavLst>
                                        <p:tav tm="0">
                                          <p:val>
                                            <p:strVal val="0-#ppt_w/2"/>
                                          </p:val>
                                        </p:tav>
                                        <p:tav tm="100000">
                                          <p:val>
                                            <p:strVal val="#ppt_x"/>
                                          </p:val>
                                        </p:tav>
                                      </p:tavLst>
                                    </p:anim>
                                    <p:anim calcmode="lin" valueType="num">
                                      <p:cBhvr additive="base">
                                        <p:cTn id="23" dur="10" fill="hold"/>
                                        <p:tgtEl>
                                          <p:spTgt spid="18"/>
                                        </p:tgtEl>
                                        <p:attrNameLst>
                                          <p:attrName>ppt_y</p:attrName>
                                        </p:attrNameLst>
                                      </p:cBhvr>
                                      <p:tavLst>
                                        <p:tav tm="0">
                                          <p:val>
                                            <p:strVal val="#ppt_y"/>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10"/>
                                        <p:tgtEl>
                                          <p:spTgt spid="11"/>
                                        </p:tgtEl>
                                      </p:cBhvr>
                                    </p:animEffect>
                                    <p:anim calcmode="lin" valueType="num">
                                      <p:cBhvr>
                                        <p:cTn id="27" dur="10" fill="hold"/>
                                        <p:tgtEl>
                                          <p:spTgt spid="11"/>
                                        </p:tgtEl>
                                        <p:attrNameLst>
                                          <p:attrName>ppt_x</p:attrName>
                                        </p:attrNameLst>
                                      </p:cBhvr>
                                      <p:tavLst>
                                        <p:tav tm="0">
                                          <p:val>
                                            <p:strVal val="#ppt_x"/>
                                          </p:val>
                                        </p:tav>
                                        <p:tav tm="100000">
                                          <p:val>
                                            <p:strVal val="#ppt_x"/>
                                          </p:val>
                                        </p:tav>
                                      </p:tavLst>
                                    </p:anim>
                                    <p:anim calcmode="lin" valueType="num">
                                      <p:cBhvr>
                                        <p:cTn id="28" dur="1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16" grpId="0"/>
      <p:bldP spid="17" grpId="0"/>
      <p:bldP spid="18" grpId="0"/>
      <p:bldP spid="1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762000"/>
            <a:ext cx="8153400" cy="609600"/>
          </a:xfrm>
          <a:prstGeom prst="rect">
            <a:avLst/>
          </a:prstGeom>
          <a:noFill/>
        </p:spPr>
        <p:txBody>
          <a:bodyPr wrap="square" rtlCol="0">
            <a:noAutofit/>
          </a:bodyPr>
          <a:lstStyle/>
          <a:p>
            <a:r>
              <a:rPr lang="en-US" sz="3600" b="1" dirty="0">
                <a:solidFill>
                  <a:schemeClr val="bg1">
                    <a:lumMod val="65000"/>
                  </a:schemeClr>
                </a:solidFill>
                <a:latin typeface="Arial" panose="020B0604020202020204" pitchFamily="34" charset="0"/>
                <a:cs typeface="Arial" panose="020B0604020202020204" pitchFamily="34" charset="0"/>
              </a:rPr>
              <a:t>Mobilizing Our Greatest Resource</a:t>
            </a:r>
          </a:p>
        </p:txBody>
      </p:sp>
      <p:sp>
        <p:nvSpPr>
          <p:cNvPr id="19" name="TextBox 18"/>
          <p:cNvSpPr txBox="1"/>
          <p:nvPr/>
        </p:nvSpPr>
        <p:spPr>
          <a:xfrm>
            <a:off x="3333750" y="2514600"/>
            <a:ext cx="3467100" cy="1201272"/>
          </a:xfrm>
          <a:prstGeom prst="rect">
            <a:avLst/>
          </a:prstGeom>
          <a:noFill/>
        </p:spPr>
        <p:txBody>
          <a:bodyPr wrap="square" rtlCol="0">
            <a:noAutofit/>
          </a:bodyPr>
          <a:lstStyle/>
          <a:p>
            <a:pPr algn="ctr"/>
            <a:r>
              <a:rPr lang="en-US" dirty="0">
                <a:solidFill>
                  <a:schemeClr val="bg1">
                    <a:alpha val="90000"/>
                  </a:schemeClr>
                </a:solidFill>
                <a:latin typeface="Arial Black" panose="020B0A04020102020204" pitchFamily="34" charset="0"/>
                <a:cs typeface="Arial" pitchFamily="34" charset="0"/>
              </a:rPr>
              <a:t>Terence H. Fontaine</a:t>
            </a:r>
          </a:p>
          <a:p>
            <a:pPr algn="ctr"/>
            <a:r>
              <a:rPr lang="en-US" sz="1800" i="1" dirty="0">
                <a:solidFill>
                  <a:schemeClr val="bg1">
                    <a:alpha val="90000"/>
                  </a:schemeClr>
                </a:solidFill>
                <a:latin typeface="Arial" pitchFamily="34" charset="0"/>
                <a:cs typeface="Arial" pitchFamily="34" charset="0"/>
              </a:rPr>
              <a:t>Executive Vice President</a:t>
            </a:r>
          </a:p>
          <a:p>
            <a:pPr algn="ctr"/>
            <a:r>
              <a:rPr lang="en-US" sz="1800" i="1" dirty="0">
                <a:solidFill>
                  <a:schemeClr val="bg1">
                    <a:alpha val="90000"/>
                  </a:schemeClr>
                </a:solidFill>
                <a:latin typeface="Arial" pitchFamily="34" charset="0"/>
                <a:cs typeface="Arial" pitchFamily="34" charset="0"/>
              </a:rPr>
              <a:t>Government &amp; Public Affairs</a:t>
            </a:r>
          </a:p>
        </p:txBody>
      </p:sp>
      <p:sp>
        <p:nvSpPr>
          <p:cNvPr id="2" name="TextBox 1"/>
          <p:cNvSpPr txBox="1"/>
          <p:nvPr/>
        </p:nvSpPr>
        <p:spPr>
          <a:xfrm>
            <a:off x="914400" y="2057400"/>
            <a:ext cx="8610600" cy="1658472"/>
          </a:xfrm>
          <a:prstGeom prst="rect">
            <a:avLst/>
          </a:prstGeom>
          <a:noFill/>
        </p:spPr>
        <p:txBody>
          <a:bodyPr wrap="square" rtlCol="0">
            <a:noAutofit/>
          </a:bodyPr>
          <a:lstStyle/>
          <a:p>
            <a:pPr marL="457200" indent="-457200">
              <a:buFont typeface="Arial"/>
              <a:buChar char="•"/>
            </a:pPr>
            <a:r>
              <a:rPr lang="en-US" sz="2400" dirty="0">
                <a:solidFill>
                  <a:schemeClr val="tx1">
                    <a:lumMod val="65000"/>
                    <a:lumOff val="35000"/>
                  </a:schemeClr>
                </a:solidFill>
                <a:latin typeface="Arial"/>
                <a:cs typeface="Arial"/>
              </a:rPr>
              <a:t>EVERY </a:t>
            </a:r>
            <a:r>
              <a:rPr lang="en-US" sz="2400" dirty="0" smtClean="0">
                <a:solidFill>
                  <a:schemeClr val="tx1">
                    <a:lumMod val="65000"/>
                    <a:lumOff val="35000"/>
                  </a:schemeClr>
                </a:solidFill>
                <a:latin typeface="Arial"/>
                <a:cs typeface="Arial"/>
              </a:rPr>
              <a:t>community member can provide input to help guide RTA’s redesign goals</a:t>
            </a:r>
          </a:p>
          <a:p>
            <a:endParaRPr lang="en-US" sz="2400" dirty="0">
              <a:solidFill>
                <a:schemeClr val="tx1">
                  <a:lumMod val="65000"/>
                  <a:lumOff val="35000"/>
                </a:schemeClr>
              </a:solidFill>
              <a:latin typeface="Arial"/>
              <a:cs typeface="Arial"/>
            </a:endParaRPr>
          </a:p>
          <a:p>
            <a:pPr marL="457200" indent="-457200">
              <a:buFont typeface="Arial"/>
              <a:buChar char="•"/>
            </a:pPr>
            <a:r>
              <a:rPr lang="en-US" sz="2400" dirty="0" smtClean="0">
                <a:solidFill>
                  <a:schemeClr val="tx1">
                    <a:lumMod val="65000"/>
                    <a:lumOff val="35000"/>
                  </a:schemeClr>
                </a:solidFill>
                <a:latin typeface="Arial"/>
                <a:cs typeface="Arial"/>
              </a:rPr>
              <a:t>EVERYONE working </a:t>
            </a:r>
            <a:r>
              <a:rPr lang="en-US" sz="2400" dirty="0">
                <a:solidFill>
                  <a:schemeClr val="tx1">
                    <a:lumMod val="65000"/>
                    <a:lumOff val="35000"/>
                  </a:schemeClr>
                </a:solidFill>
                <a:latin typeface="Arial"/>
                <a:cs typeface="Arial"/>
              </a:rPr>
              <a:t>toward the successful implementation of the new bus network</a:t>
            </a:r>
          </a:p>
          <a:p>
            <a:pPr marL="457200" indent="-457200">
              <a:buFont typeface="Arial"/>
              <a:buChar char="•"/>
            </a:pPr>
            <a:endParaRPr lang="en-US" sz="2400" dirty="0">
              <a:solidFill>
                <a:schemeClr val="tx1">
                  <a:lumMod val="65000"/>
                  <a:lumOff val="35000"/>
                </a:schemeClr>
              </a:solidFill>
              <a:latin typeface="Arial"/>
              <a:cs typeface="Arial"/>
            </a:endParaRPr>
          </a:p>
          <a:p>
            <a:endParaRPr lang="en-US" sz="2400" dirty="0">
              <a:solidFill>
                <a:schemeClr val="tx1">
                  <a:lumMod val="65000"/>
                  <a:lumOff val="35000"/>
                </a:schemeClr>
              </a:solidFill>
              <a:latin typeface="Arial"/>
              <a:cs typeface="Arial"/>
            </a:endParaRPr>
          </a:p>
          <a:p>
            <a:pPr marL="457200" indent="-457200">
              <a:buFont typeface="Arial"/>
              <a:buChar char="•"/>
            </a:pPr>
            <a:endParaRPr lang="en-US" sz="2400" dirty="0">
              <a:solidFill>
                <a:schemeClr val="tx1">
                  <a:lumMod val="65000"/>
                  <a:lumOff val="35000"/>
                </a:schemeClr>
              </a:solidFill>
              <a:latin typeface="Arial"/>
              <a:cs typeface="Arial"/>
            </a:endParaRPr>
          </a:p>
          <a:p>
            <a:pPr marL="457200" indent="-457200">
              <a:buFont typeface="Arial"/>
              <a:buChar char="•"/>
            </a:pPr>
            <a:endParaRPr lang="en-US" sz="2400" dirty="0">
              <a:solidFill>
                <a:schemeClr val="tx1">
                  <a:lumMod val="65000"/>
                  <a:lumOff val="35000"/>
                </a:schemeClr>
              </a:solidFill>
              <a:latin typeface="Arial"/>
              <a:cs typeface="Arial"/>
            </a:endParaRPr>
          </a:p>
        </p:txBody>
      </p:sp>
      <p:sp>
        <p:nvSpPr>
          <p:cNvPr id="11" name="Rectangle 10"/>
          <p:cNvSpPr/>
          <p:nvPr/>
        </p:nvSpPr>
        <p:spPr>
          <a:xfrm>
            <a:off x="241861" y="7312223"/>
            <a:ext cx="819969" cy="307777"/>
          </a:xfrm>
          <a:prstGeom prst="rect">
            <a:avLst/>
          </a:prstGeom>
        </p:spPr>
        <p:txBody>
          <a:bodyPr wrap="none">
            <a:spAutoFit/>
          </a:bodyPr>
          <a:lstStyle/>
          <a:p>
            <a:r>
              <a:rPr lang="en-US" sz="1400" dirty="0">
                <a:solidFill>
                  <a:schemeClr val="tx1">
                    <a:lumMod val="50000"/>
                    <a:lumOff val="50000"/>
                  </a:schemeClr>
                </a:solidFill>
                <a:latin typeface="Arial" panose="020B0604020202020204" pitchFamily="34" charset="0"/>
                <a:cs typeface="Arial" panose="020B0604020202020204" pitchFamily="34" charset="0"/>
              </a:rPr>
              <a:t>PAGE 6</a:t>
            </a:r>
            <a:endParaRPr lang="en-US" sz="1400" dirty="0"/>
          </a:p>
        </p:txBody>
      </p:sp>
      <p:sp>
        <p:nvSpPr>
          <p:cNvPr id="5" name="TextBox 4">
            <a:extLst>
              <a:ext uri="{FF2B5EF4-FFF2-40B4-BE49-F238E27FC236}">
                <a16:creationId xmlns:a16="http://schemas.microsoft.com/office/drawing/2014/main" xmlns="" id="{795E4BE5-0EDD-F146-8722-845B1EF63306}"/>
              </a:ext>
            </a:extLst>
          </p:cNvPr>
          <p:cNvSpPr txBox="1"/>
          <p:nvPr/>
        </p:nvSpPr>
        <p:spPr>
          <a:xfrm>
            <a:off x="457200" y="3276600"/>
            <a:ext cx="8229600" cy="4708981"/>
          </a:xfrm>
          <a:prstGeom prst="rect">
            <a:avLst/>
          </a:prstGeom>
          <a:noFill/>
        </p:spPr>
        <p:txBody>
          <a:bodyPr wrap="square" rtlCol="0">
            <a:spAutoFit/>
          </a:bodyPr>
          <a:lstStyle/>
          <a:p>
            <a:r>
              <a:rPr lang="en-US" sz="30000" b="1" dirty="0">
                <a:solidFill>
                  <a:srgbClr val="FF017D"/>
                </a:solidFill>
              </a:rPr>
              <a:t>Y</a:t>
            </a:r>
            <a:r>
              <a:rPr lang="en-US" sz="30000" dirty="0">
                <a:solidFill>
                  <a:srgbClr val="FF017D"/>
                </a:solidFill>
              </a:rPr>
              <a:t>O</a:t>
            </a:r>
            <a:r>
              <a:rPr lang="en-US" sz="30000" b="1" dirty="0">
                <a:solidFill>
                  <a:srgbClr val="FF017D"/>
                </a:solidFill>
              </a:rPr>
              <a:t>U</a:t>
            </a:r>
          </a:p>
        </p:txBody>
      </p:sp>
      <p:pic>
        <p:nvPicPr>
          <p:cNvPr id="8" name="Picture 7">
            <a:extLst>
              <a:ext uri="{FF2B5EF4-FFF2-40B4-BE49-F238E27FC236}">
                <a16:creationId xmlns:a16="http://schemas.microsoft.com/office/drawing/2014/main" xmlns="" id="{81E44DFE-B8B1-6842-93BD-241BEC0494E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62060" y="6858000"/>
            <a:ext cx="1155267" cy="779628"/>
          </a:xfrm>
          <a:prstGeom prst="rect">
            <a:avLst/>
          </a:prstGeom>
        </p:spPr>
      </p:pic>
      <p:sp>
        <p:nvSpPr>
          <p:cNvPr id="9" name="Rectangle 8"/>
          <p:cNvSpPr/>
          <p:nvPr/>
        </p:nvSpPr>
        <p:spPr>
          <a:xfrm>
            <a:off x="7517899" y="4800600"/>
            <a:ext cx="2616701" cy="1487780"/>
          </a:xfrm>
          <a:prstGeom prst="rect">
            <a:avLst/>
          </a:prstGeom>
        </p:spPr>
        <p:txBody>
          <a:bodyPr wrap="square">
            <a:spAutoFit/>
          </a:bodyPr>
          <a:lstStyle/>
          <a:p>
            <a:pPr>
              <a:lnSpc>
                <a:spcPct val="110000"/>
              </a:lnSpc>
            </a:pPr>
            <a:r>
              <a:rPr lang="en-US" sz="2800" dirty="0">
                <a:solidFill>
                  <a:schemeClr val="tx1">
                    <a:lumMod val="50000"/>
                    <a:lumOff val="50000"/>
                  </a:schemeClr>
                </a:solidFill>
                <a:latin typeface="Arial"/>
                <a:cs typeface="Arial"/>
              </a:rPr>
              <a:t>are critical to the success of this project. </a:t>
            </a:r>
            <a:endParaRPr lang="en-US" sz="2800" dirty="0">
              <a:solidFill>
                <a:schemeClr val="tx1">
                  <a:lumMod val="50000"/>
                  <a:lumOff val="50000"/>
                </a:schemeClr>
              </a:solidFill>
            </a:endParaRPr>
          </a:p>
        </p:txBody>
      </p:sp>
    </p:spTree>
    <p:extLst>
      <p:ext uri="{BB962C8B-B14F-4D97-AF65-F5344CB8AC3E}">
        <p14:creationId xmlns:p14="http://schemas.microsoft.com/office/powerpoint/2010/main" val="3525323872"/>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2" presetClass="entr" presetSubtype="8"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 calcmode="lin" valueType="num">
                                      <p:cBhvr additive="base">
                                        <p:cTn id="10" dur="10" fill="hold"/>
                                        <p:tgtEl>
                                          <p:spTgt spid="2"/>
                                        </p:tgtEl>
                                        <p:attrNameLst>
                                          <p:attrName>ppt_x</p:attrName>
                                        </p:attrNameLst>
                                      </p:cBhvr>
                                      <p:tavLst>
                                        <p:tav tm="0">
                                          <p:val>
                                            <p:strVal val="0-#ppt_w/2"/>
                                          </p:val>
                                        </p:tav>
                                        <p:tav tm="100000">
                                          <p:val>
                                            <p:strVal val="#ppt_x"/>
                                          </p:val>
                                        </p:tav>
                                      </p:tavLst>
                                    </p:anim>
                                    <p:anim calcmode="lin" valueType="num">
                                      <p:cBhvr additive="base">
                                        <p:cTn id="11" dur="1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519489"/>
            <a:ext cx="8153400" cy="463639"/>
          </a:xfrm>
          <a:prstGeom prst="rect">
            <a:avLst/>
          </a:prstGeom>
          <a:noFill/>
        </p:spPr>
        <p:txBody>
          <a:bodyPr wrap="square" rtlCol="0">
            <a:noAutofit/>
          </a:bodyPr>
          <a:lstStyle/>
          <a:p>
            <a:r>
              <a:rPr lang="en-US" sz="3600" b="1" dirty="0" smtClean="0">
                <a:solidFill>
                  <a:schemeClr val="bg1">
                    <a:lumMod val="65000"/>
                  </a:schemeClr>
                </a:solidFill>
                <a:latin typeface="Arial" panose="020B0604020202020204" pitchFamily="34" charset="0"/>
                <a:cs typeface="Arial" panose="020B0604020202020204" pitchFamily="34" charset="0"/>
              </a:rPr>
              <a:t>Resources: </a:t>
            </a:r>
            <a:endParaRPr lang="en-US" sz="3600" b="1" dirty="0">
              <a:solidFill>
                <a:schemeClr val="bg1">
                  <a:lumMod val="65000"/>
                </a:schemeClr>
              </a:solidFill>
              <a:latin typeface="Arial" panose="020B0604020202020204" pitchFamily="34" charset="0"/>
              <a:cs typeface="Arial" panose="020B0604020202020204" pitchFamily="34" charset="0"/>
            </a:endParaRPr>
          </a:p>
        </p:txBody>
      </p:sp>
      <p:sp>
        <p:nvSpPr>
          <p:cNvPr id="19" name="TextBox 18"/>
          <p:cNvSpPr txBox="1"/>
          <p:nvPr/>
        </p:nvSpPr>
        <p:spPr>
          <a:xfrm>
            <a:off x="3333750" y="2514600"/>
            <a:ext cx="3467100" cy="1201272"/>
          </a:xfrm>
          <a:prstGeom prst="rect">
            <a:avLst/>
          </a:prstGeom>
          <a:noFill/>
        </p:spPr>
        <p:txBody>
          <a:bodyPr wrap="square" rtlCol="0">
            <a:noAutofit/>
          </a:bodyPr>
          <a:lstStyle/>
          <a:p>
            <a:pPr algn="ctr"/>
            <a:r>
              <a:rPr lang="en-US" dirty="0">
                <a:solidFill>
                  <a:schemeClr val="bg1">
                    <a:alpha val="90000"/>
                  </a:schemeClr>
                </a:solidFill>
                <a:latin typeface="Arial Black" panose="020B0A04020102020204" pitchFamily="34" charset="0"/>
                <a:cs typeface="Arial" pitchFamily="34" charset="0"/>
              </a:rPr>
              <a:t>Terence H. Fontaine</a:t>
            </a:r>
          </a:p>
          <a:p>
            <a:pPr algn="ctr"/>
            <a:r>
              <a:rPr lang="en-US" sz="1800" i="1" dirty="0">
                <a:solidFill>
                  <a:schemeClr val="bg1">
                    <a:alpha val="90000"/>
                  </a:schemeClr>
                </a:solidFill>
                <a:latin typeface="Arial" pitchFamily="34" charset="0"/>
                <a:cs typeface="Arial" pitchFamily="34" charset="0"/>
              </a:rPr>
              <a:t>Executive Vice President</a:t>
            </a:r>
          </a:p>
          <a:p>
            <a:pPr algn="ctr"/>
            <a:r>
              <a:rPr lang="en-US" sz="1800" i="1" dirty="0">
                <a:solidFill>
                  <a:schemeClr val="bg1">
                    <a:alpha val="90000"/>
                  </a:schemeClr>
                </a:solidFill>
                <a:latin typeface="Arial" pitchFamily="34" charset="0"/>
                <a:cs typeface="Arial" pitchFamily="34" charset="0"/>
              </a:rPr>
              <a:t>Government &amp; Public Affairs</a:t>
            </a:r>
          </a:p>
        </p:txBody>
      </p:sp>
      <p:sp>
        <p:nvSpPr>
          <p:cNvPr id="2" name="TextBox 1"/>
          <p:cNvSpPr txBox="1"/>
          <p:nvPr/>
        </p:nvSpPr>
        <p:spPr>
          <a:xfrm>
            <a:off x="457200" y="1371600"/>
            <a:ext cx="8382000" cy="5715000"/>
          </a:xfrm>
          <a:prstGeom prst="rect">
            <a:avLst/>
          </a:prstGeom>
          <a:noFill/>
        </p:spPr>
        <p:txBody>
          <a:bodyPr wrap="square" rtlCol="0">
            <a:noAutofit/>
          </a:bodyPr>
          <a:lstStyle/>
          <a:p>
            <a:r>
              <a:rPr lang="en-US" sz="2400" dirty="0" smtClean="0">
                <a:solidFill>
                  <a:schemeClr val="tx1">
                    <a:lumMod val="65000"/>
                    <a:lumOff val="35000"/>
                  </a:schemeClr>
                </a:solidFill>
                <a:latin typeface="Arial"/>
                <a:cs typeface="Arial"/>
              </a:rPr>
              <a:t>John Hoff </a:t>
            </a:r>
          </a:p>
          <a:p>
            <a:r>
              <a:rPr lang="en-US" sz="2400" dirty="0" smtClean="0">
                <a:solidFill>
                  <a:schemeClr val="tx1">
                    <a:lumMod val="65000"/>
                    <a:lumOff val="35000"/>
                  </a:schemeClr>
                </a:solidFill>
                <a:latin typeface="Arial"/>
                <a:cs typeface="Arial"/>
              </a:rPr>
              <a:t>4 South Main</a:t>
            </a:r>
          </a:p>
          <a:p>
            <a:r>
              <a:rPr lang="en-US" sz="2400" dirty="0" smtClean="0">
                <a:solidFill>
                  <a:schemeClr val="tx1">
                    <a:lumMod val="65000"/>
                    <a:lumOff val="35000"/>
                  </a:schemeClr>
                </a:solidFill>
                <a:latin typeface="Arial"/>
                <a:cs typeface="Arial"/>
              </a:rPr>
              <a:t>Dayton, OH 45402</a:t>
            </a:r>
          </a:p>
          <a:p>
            <a:endParaRPr lang="en-US" sz="2400" dirty="0">
              <a:solidFill>
                <a:schemeClr val="tx1">
                  <a:lumMod val="65000"/>
                  <a:lumOff val="35000"/>
                </a:schemeClr>
              </a:solidFill>
              <a:latin typeface="Arial"/>
              <a:cs typeface="Arial"/>
            </a:endParaRPr>
          </a:p>
          <a:p>
            <a:r>
              <a:rPr lang="en-US" sz="2400" dirty="0" smtClean="0">
                <a:solidFill>
                  <a:schemeClr val="tx1">
                    <a:lumMod val="65000"/>
                    <a:lumOff val="35000"/>
                  </a:schemeClr>
                </a:solidFill>
                <a:latin typeface="Arial"/>
                <a:cs typeface="Arial"/>
              </a:rPr>
              <a:t>(937) 425-8355  or (937) 425-8300 (Call Center)</a:t>
            </a:r>
          </a:p>
          <a:p>
            <a:endParaRPr lang="en-US" sz="2400" dirty="0">
              <a:solidFill>
                <a:schemeClr val="tx1">
                  <a:lumMod val="65000"/>
                  <a:lumOff val="35000"/>
                </a:schemeClr>
              </a:solidFill>
              <a:latin typeface="Arial"/>
              <a:cs typeface="Arial"/>
            </a:endParaRPr>
          </a:p>
          <a:p>
            <a:r>
              <a:rPr lang="en-US" sz="2400" dirty="0" smtClean="0">
                <a:solidFill>
                  <a:schemeClr val="tx1">
                    <a:lumMod val="65000"/>
                    <a:lumOff val="35000"/>
                  </a:schemeClr>
                </a:solidFill>
                <a:latin typeface="Arial"/>
                <a:cs typeface="Arial"/>
                <a:hlinkClick r:id="rId3"/>
              </a:rPr>
              <a:t>jhoff@greaterdaytonrta.org</a:t>
            </a:r>
            <a:endParaRPr lang="en-US" sz="2400" dirty="0" smtClean="0">
              <a:solidFill>
                <a:schemeClr val="tx1">
                  <a:lumMod val="65000"/>
                  <a:lumOff val="35000"/>
                </a:schemeClr>
              </a:solidFill>
              <a:latin typeface="Arial"/>
              <a:cs typeface="Arial"/>
            </a:endParaRPr>
          </a:p>
          <a:p>
            <a:endParaRPr lang="en-US" sz="2400" dirty="0">
              <a:solidFill>
                <a:schemeClr val="tx1">
                  <a:lumMod val="65000"/>
                  <a:lumOff val="35000"/>
                </a:schemeClr>
              </a:solidFill>
              <a:latin typeface="Arial"/>
              <a:cs typeface="Arial"/>
            </a:endParaRPr>
          </a:p>
          <a:p>
            <a:r>
              <a:rPr lang="en-US" sz="2400" dirty="0">
                <a:solidFill>
                  <a:schemeClr val="tx1">
                    <a:lumMod val="65000"/>
                    <a:lumOff val="35000"/>
                  </a:schemeClr>
                </a:solidFill>
                <a:latin typeface="Arial"/>
                <a:cs typeface="Arial"/>
                <a:hlinkClick r:id="rId4"/>
              </a:rPr>
              <a:t>http://</a:t>
            </a:r>
            <a:r>
              <a:rPr lang="en-US" sz="2400" dirty="0" smtClean="0">
                <a:solidFill>
                  <a:schemeClr val="tx1">
                    <a:lumMod val="65000"/>
                    <a:lumOff val="35000"/>
                  </a:schemeClr>
                </a:solidFill>
                <a:latin typeface="Arial"/>
                <a:cs typeface="Arial"/>
                <a:hlinkClick r:id="rId4"/>
              </a:rPr>
              <a:t>www.i-riderta.org/WhatDrivesYou</a:t>
            </a:r>
            <a:endParaRPr lang="en-US" sz="2400" dirty="0" smtClean="0">
              <a:solidFill>
                <a:schemeClr val="tx1">
                  <a:lumMod val="65000"/>
                  <a:lumOff val="35000"/>
                </a:schemeClr>
              </a:solidFill>
              <a:latin typeface="Arial"/>
              <a:cs typeface="Arial"/>
            </a:endParaRPr>
          </a:p>
          <a:p>
            <a:endParaRPr lang="en-US" sz="2400" dirty="0" smtClean="0">
              <a:solidFill>
                <a:schemeClr val="tx1">
                  <a:lumMod val="65000"/>
                  <a:lumOff val="35000"/>
                </a:schemeClr>
              </a:solidFill>
              <a:latin typeface="Arial"/>
              <a:cs typeface="Arial"/>
            </a:endParaRPr>
          </a:p>
          <a:p>
            <a:endParaRPr lang="en-US" sz="2400" dirty="0">
              <a:solidFill>
                <a:schemeClr val="tx1">
                  <a:lumMod val="65000"/>
                  <a:lumOff val="35000"/>
                </a:schemeClr>
              </a:solidFill>
              <a:latin typeface="Arial"/>
              <a:cs typeface="Arial"/>
            </a:endParaRPr>
          </a:p>
          <a:p>
            <a:endParaRPr lang="en-US" sz="2400" dirty="0">
              <a:solidFill>
                <a:schemeClr val="tx1">
                  <a:lumMod val="65000"/>
                  <a:lumOff val="35000"/>
                </a:schemeClr>
              </a:solidFill>
              <a:latin typeface="Arial"/>
              <a:cs typeface="Arial"/>
            </a:endParaRPr>
          </a:p>
          <a:p>
            <a:endParaRPr lang="en-US" sz="2400" dirty="0">
              <a:solidFill>
                <a:schemeClr val="tx1">
                  <a:lumMod val="65000"/>
                  <a:lumOff val="35000"/>
                </a:schemeClr>
              </a:solidFill>
              <a:latin typeface="Arial"/>
              <a:cs typeface="Arial"/>
            </a:endParaRPr>
          </a:p>
          <a:p>
            <a:pPr marL="457200" indent="-457200">
              <a:buFont typeface="Arial"/>
              <a:buChar char="•"/>
            </a:pPr>
            <a:endParaRPr lang="en-US" sz="2400" dirty="0">
              <a:solidFill>
                <a:schemeClr val="tx1">
                  <a:lumMod val="65000"/>
                  <a:lumOff val="35000"/>
                </a:schemeClr>
              </a:solidFill>
              <a:latin typeface="Arial"/>
              <a:cs typeface="Arial"/>
            </a:endParaRPr>
          </a:p>
          <a:p>
            <a:pPr marL="457200" indent="-457200">
              <a:buFont typeface="Arial"/>
              <a:buChar char="•"/>
            </a:pPr>
            <a:endParaRPr lang="en-US" sz="2400" dirty="0">
              <a:solidFill>
                <a:schemeClr val="tx1">
                  <a:lumMod val="65000"/>
                  <a:lumOff val="35000"/>
                </a:schemeClr>
              </a:solidFill>
              <a:latin typeface="Arial"/>
              <a:cs typeface="Arial"/>
            </a:endParaRPr>
          </a:p>
        </p:txBody>
      </p:sp>
      <p:sp>
        <p:nvSpPr>
          <p:cNvPr id="11" name="Rectangle 10"/>
          <p:cNvSpPr/>
          <p:nvPr/>
        </p:nvSpPr>
        <p:spPr>
          <a:xfrm>
            <a:off x="241861" y="7312223"/>
            <a:ext cx="819969" cy="307777"/>
          </a:xfrm>
          <a:prstGeom prst="rect">
            <a:avLst/>
          </a:prstGeom>
        </p:spPr>
        <p:txBody>
          <a:bodyPr wrap="none">
            <a:spAutoFit/>
          </a:bodyPr>
          <a:lstStyle/>
          <a:p>
            <a:r>
              <a:rPr lang="en-US" sz="1400" dirty="0">
                <a:solidFill>
                  <a:schemeClr val="tx1">
                    <a:lumMod val="50000"/>
                    <a:lumOff val="50000"/>
                  </a:schemeClr>
                </a:solidFill>
                <a:latin typeface="Arial" panose="020B0604020202020204" pitchFamily="34" charset="0"/>
                <a:cs typeface="Arial" panose="020B0604020202020204" pitchFamily="34" charset="0"/>
              </a:rPr>
              <a:t>PAGE 8</a:t>
            </a:r>
            <a:endParaRPr lang="en-US" sz="1400" dirty="0"/>
          </a:p>
        </p:txBody>
      </p:sp>
      <p:pic>
        <p:nvPicPr>
          <p:cNvPr id="10" name="Picture 9">
            <a:extLst>
              <a:ext uri="{FF2B5EF4-FFF2-40B4-BE49-F238E27FC236}">
                <a16:creationId xmlns:a16="http://schemas.microsoft.com/office/drawing/2014/main" xmlns="" id="{E1A20385-3F8E-6844-8D36-0302CC43E5D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862060" y="6858000"/>
            <a:ext cx="1155267" cy="779628"/>
          </a:xfrm>
          <a:prstGeom prst="rect">
            <a:avLst/>
          </a:prstGeom>
        </p:spPr>
      </p:pic>
    </p:spTree>
    <p:extLst>
      <p:ext uri="{BB962C8B-B14F-4D97-AF65-F5344CB8AC3E}">
        <p14:creationId xmlns:p14="http://schemas.microsoft.com/office/powerpoint/2010/main" val="460770323"/>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0-#ppt_w/2"/>
                                          </p:val>
                                        </p:tav>
                                        <p:tav tm="100000">
                                          <p:val>
                                            <p:strVal val="#ppt_x"/>
                                          </p:val>
                                        </p:tav>
                                      </p:tavLst>
                                    </p:anim>
                                    <p:anim calcmode="lin" valueType="num">
                                      <p:cBhvr additive="base">
                                        <p:cTn id="12" dur="10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1219200"/>
            <a:ext cx="9052560" cy="1295400"/>
          </a:xfrm>
        </p:spPr>
        <p:txBody>
          <a:bodyPr>
            <a:normAutofit fontScale="90000"/>
          </a:bodyPr>
          <a:lstStyle/>
          <a:p>
            <a:pPr algn="ctr"/>
            <a:r>
              <a:rPr lang="en-US" dirty="0" smtClean="0"/>
              <a:t>Population, Service Hours, &amp; Ridership</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669577209"/>
              </p:ext>
            </p:extLst>
          </p:nvPr>
        </p:nvGraphicFramePr>
        <p:xfrm>
          <a:off x="691515" y="2563416"/>
          <a:ext cx="8675370" cy="3589854"/>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457200" y="533400"/>
            <a:ext cx="8153400" cy="609600"/>
          </a:xfrm>
          <a:prstGeom prst="rect">
            <a:avLst/>
          </a:prstGeom>
          <a:noFill/>
        </p:spPr>
        <p:txBody>
          <a:bodyPr wrap="square" rtlCol="0">
            <a:noAutofit/>
          </a:bodyPr>
          <a:lstStyle/>
          <a:p>
            <a:r>
              <a:rPr lang="en-US" sz="3600" b="1" dirty="0">
                <a:solidFill>
                  <a:schemeClr val="bg1">
                    <a:lumMod val="65000"/>
                  </a:schemeClr>
                </a:solidFill>
                <a:latin typeface="Arial" panose="020B0604020202020204" pitchFamily="34" charset="0"/>
                <a:cs typeface="Arial" panose="020B0604020202020204" pitchFamily="34" charset="0"/>
              </a:rPr>
              <a:t>Why redesign now?</a:t>
            </a:r>
          </a:p>
        </p:txBody>
      </p:sp>
      <p:grpSp>
        <p:nvGrpSpPr>
          <p:cNvPr id="11" name="Group 10"/>
          <p:cNvGrpSpPr/>
          <p:nvPr/>
        </p:nvGrpSpPr>
        <p:grpSpPr>
          <a:xfrm>
            <a:off x="1219200" y="6324600"/>
            <a:ext cx="7543800" cy="1015663"/>
            <a:chOff x="685800" y="6324600"/>
            <a:chExt cx="9144000" cy="1015663"/>
          </a:xfrm>
        </p:grpSpPr>
        <p:sp>
          <p:nvSpPr>
            <p:cNvPr id="3" name="TextBox 2"/>
            <p:cNvSpPr txBox="1"/>
            <p:nvPr/>
          </p:nvSpPr>
          <p:spPr>
            <a:xfrm>
              <a:off x="1447800" y="6324600"/>
              <a:ext cx="8382000" cy="1015663"/>
            </a:xfrm>
            <a:prstGeom prst="rect">
              <a:avLst/>
            </a:prstGeom>
            <a:noFill/>
          </p:spPr>
          <p:txBody>
            <a:bodyPr wrap="square" rtlCol="0">
              <a:spAutoFit/>
            </a:bodyPr>
            <a:lstStyle/>
            <a:p>
              <a:r>
                <a:rPr lang="en-US" dirty="0" smtClean="0"/>
                <a:t>Montgomery County Population</a:t>
              </a:r>
            </a:p>
            <a:p>
              <a:r>
                <a:rPr lang="en-US" dirty="0" smtClean="0"/>
                <a:t>Actual Revenue Hours</a:t>
              </a:r>
            </a:p>
            <a:p>
              <a:r>
                <a:rPr lang="en-US" dirty="0" smtClean="0"/>
                <a:t>Boardings</a:t>
              </a:r>
              <a:endParaRPr lang="en-US" dirty="0"/>
            </a:p>
          </p:txBody>
        </p:sp>
        <p:grpSp>
          <p:nvGrpSpPr>
            <p:cNvPr id="10" name="Group 9"/>
            <p:cNvGrpSpPr/>
            <p:nvPr/>
          </p:nvGrpSpPr>
          <p:grpSpPr>
            <a:xfrm>
              <a:off x="685800" y="6400800"/>
              <a:ext cx="685800" cy="838200"/>
              <a:chOff x="685800" y="6400800"/>
              <a:chExt cx="685800" cy="838200"/>
            </a:xfrm>
          </p:grpSpPr>
          <p:sp>
            <p:nvSpPr>
              <p:cNvPr id="7" name="Rectangle 6"/>
              <p:cNvSpPr/>
              <p:nvPr/>
            </p:nvSpPr>
            <p:spPr>
              <a:xfrm>
                <a:off x="691515" y="6400800"/>
                <a:ext cx="680085" cy="228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691515" y="6705600"/>
                <a:ext cx="680085" cy="2286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685800" y="7010400"/>
                <a:ext cx="680085" cy="2286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619518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1524000"/>
            <a:ext cx="9052560" cy="1295400"/>
          </a:xfrm>
        </p:spPr>
        <p:txBody>
          <a:bodyPr>
            <a:normAutofit fontScale="90000"/>
          </a:bodyPr>
          <a:lstStyle/>
          <a:p>
            <a:pPr algn="ctr"/>
            <a:r>
              <a:rPr lang="en-US" dirty="0" smtClean="0"/>
              <a:t> </a:t>
            </a:r>
            <a:r>
              <a:rPr lang="en-US" smtClean="0"/>
              <a:t>Fare Box </a:t>
            </a:r>
            <a:r>
              <a:rPr lang="en-US" dirty="0" smtClean="0"/>
              <a:t>Recovery Rate </a:t>
            </a:r>
            <a:br>
              <a:rPr lang="en-US" dirty="0" smtClean="0"/>
            </a:br>
            <a:r>
              <a:rPr lang="en-US" dirty="0" smtClean="0"/>
              <a:t>Peer Comparison</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965621776"/>
              </p:ext>
            </p:extLst>
          </p:nvPr>
        </p:nvGraphicFramePr>
        <p:xfrm>
          <a:off x="691515" y="2563416"/>
          <a:ext cx="8675370" cy="3589854"/>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457200" y="533400"/>
            <a:ext cx="8153400" cy="609600"/>
          </a:xfrm>
          <a:prstGeom prst="rect">
            <a:avLst/>
          </a:prstGeom>
          <a:noFill/>
        </p:spPr>
        <p:txBody>
          <a:bodyPr wrap="square" rtlCol="0">
            <a:noAutofit/>
          </a:bodyPr>
          <a:lstStyle/>
          <a:p>
            <a:r>
              <a:rPr lang="en-US" sz="3600" b="1" dirty="0">
                <a:solidFill>
                  <a:schemeClr val="bg1">
                    <a:lumMod val="65000"/>
                  </a:schemeClr>
                </a:solidFill>
                <a:latin typeface="Arial" panose="020B0604020202020204" pitchFamily="34" charset="0"/>
                <a:cs typeface="Arial" panose="020B0604020202020204" pitchFamily="34" charset="0"/>
              </a:rPr>
              <a:t>Why redesign now?</a:t>
            </a:r>
          </a:p>
        </p:txBody>
      </p:sp>
      <p:sp>
        <p:nvSpPr>
          <p:cNvPr id="8" name="TextBox 1"/>
          <p:cNvSpPr txBox="1"/>
          <p:nvPr/>
        </p:nvSpPr>
        <p:spPr>
          <a:xfrm>
            <a:off x="7315200" y="4724400"/>
            <a:ext cx="609600" cy="31974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600" dirty="0" smtClean="0">
                <a:solidFill>
                  <a:schemeClr val="bg1"/>
                </a:solidFill>
              </a:rPr>
              <a:t>2015</a:t>
            </a:r>
            <a:endParaRPr lang="en-US" sz="1600" dirty="0">
              <a:solidFill>
                <a:schemeClr val="bg1"/>
              </a:solidFill>
            </a:endParaRPr>
          </a:p>
        </p:txBody>
      </p:sp>
      <p:sp>
        <p:nvSpPr>
          <p:cNvPr id="9" name="TextBox 1"/>
          <p:cNvSpPr txBox="1"/>
          <p:nvPr/>
        </p:nvSpPr>
        <p:spPr>
          <a:xfrm>
            <a:off x="8153400" y="4724399"/>
            <a:ext cx="609600" cy="31974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600" dirty="0" smtClean="0">
                <a:solidFill>
                  <a:schemeClr val="bg1"/>
                </a:solidFill>
              </a:rPr>
              <a:t>2016</a:t>
            </a:r>
            <a:endParaRPr lang="en-US" sz="1600" dirty="0">
              <a:solidFill>
                <a:schemeClr val="bg1"/>
              </a:solidFill>
            </a:endParaRPr>
          </a:p>
        </p:txBody>
      </p:sp>
    </p:spTree>
    <p:extLst>
      <p:ext uri="{BB962C8B-B14F-4D97-AF65-F5344CB8AC3E}">
        <p14:creationId xmlns:p14="http://schemas.microsoft.com/office/powerpoint/2010/main" val="2045001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TextBox 119"/>
          <p:cNvSpPr txBox="1"/>
          <p:nvPr/>
        </p:nvSpPr>
        <p:spPr>
          <a:xfrm>
            <a:off x="457200" y="533400"/>
            <a:ext cx="8153400" cy="609600"/>
          </a:xfrm>
          <a:prstGeom prst="rect">
            <a:avLst/>
          </a:prstGeom>
          <a:noFill/>
        </p:spPr>
        <p:txBody>
          <a:bodyPr wrap="square" rtlCol="0">
            <a:noAutofit/>
          </a:bodyPr>
          <a:lstStyle/>
          <a:p>
            <a:r>
              <a:rPr lang="en-US" sz="3600" b="1" dirty="0">
                <a:solidFill>
                  <a:schemeClr val="bg1">
                    <a:lumMod val="65000"/>
                  </a:schemeClr>
                </a:solidFill>
                <a:latin typeface="Arial" panose="020B0604020202020204" pitchFamily="34" charset="0"/>
                <a:cs typeface="Arial" panose="020B0604020202020204" pitchFamily="34" charset="0"/>
              </a:rPr>
              <a:t>Why redesign now?</a:t>
            </a:r>
          </a:p>
        </p:txBody>
      </p:sp>
      <p:pic>
        <p:nvPicPr>
          <p:cNvPr id="5" name="Picture 4">
            <a:extLst>
              <a:ext uri="{FF2B5EF4-FFF2-40B4-BE49-F238E27FC236}">
                <a16:creationId xmlns:a16="http://schemas.microsoft.com/office/drawing/2014/main" xmlns="" id="{DA9F872C-A465-FC41-9B2F-02A7DB80878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62060" y="6858000"/>
            <a:ext cx="1155267" cy="779628"/>
          </a:xfrm>
          <a:prstGeom prst="rect">
            <a:avLst/>
          </a:prstGeom>
        </p:spPr>
      </p:pic>
      <p:sp>
        <p:nvSpPr>
          <p:cNvPr id="7" name="Title 1"/>
          <p:cNvSpPr>
            <a:spLocks noGrp="1"/>
          </p:cNvSpPr>
          <p:nvPr>
            <p:ph type="title"/>
          </p:nvPr>
        </p:nvSpPr>
        <p:spPr>
          <a:xfrm>
            <a:off x="502920" y="1524000"/>
            <a:ext cx="9052560" cy="1295400"/>
          </a:xfrm>
        </p:spPr>
        <p:txBody>
          <a:bodyPr>
            <a:normAutofit/>
          </a:bodyPr>
          <a:lstStyle/>
          <a:p>
            <a:pPr algn="ctr"/>
            <a:r>
              <a:rPr lang="en-US" sz="3600" dirty="0" smtClean="0"/>
              <a:t>Weekday Ridership (ONS) by Route (Feb 2018)</a:t>
            </a:r>
            <a:endParaRPr lang="en-US" sz="3600" dirty="0"/>
          </a:p>
        </p:txBody>
      </p:sp>
      <p:graphicFrame>
        <p:nvGraphicFramePr>
          <p:cNvPr id="8" name="Content Placeholder 5"/>
          <p:cNvGraphicFramePr>
            <a:graphicFrameLocks noGrp="1"/>
          </p:cNvGraphicFramePr>
          <p:nvPr>
            <p:ph idx="1"/>
            <p:extLst>
              <p:ext uri="{D42A27DB-BD31-4B8C-83A1-F6EECF244321}">
                <p14:modId xmlns:p14="http://schemas.microsoft.com/office/powerpoint/2010/main" val="3813978437"/>
              </p:ext>
            </p:extLst>
          </p:nvPr>
        </p:nvGraphicFramePr>
        <p:xfrm>
          <a:off x="241862" y="2438400"/>
          <a:ext cx="9435538" cy="41148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865770919"/>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0"/>
                                        </p:tgtEl>
                                        <p:attrNameLst>
                                          <p:attrName>style.visibility</p:attrName>
                                        </p:attrNameLst>
                                      </p:cBhvr>
                                      <p:to>
                                        <p:strVal val="visible"/>
                                      </p:to>
                                    </p:set>
                                    <p:animEffect transition="in" filter="fade">
                                      <p:cBhvr>
                                        <p:cTn id="7" dur="500"/>
                                        <p:tgtEl>
                                          <p:spTgt spid="1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91515" y="1335410"/>
            <a:ext cx="8675370" cy="1093589"/>
          </a:xfrm>
        </p:spPr>
        <p:txBody>
          <a:bodyPr/>
          <a:lstStyle/>
          <a:p>
            <a:pPr algn="ctr"/>
            <a:r>
              <a:rPr lang="en-US" dirty="0" smtClean="0"/>
              <a:t>Existing Service Feb 2018</a:t>
            </a:r>
            <a:endParaRPr lang="en-US" dirty="0"/>
          </a:p>
        </p:txBody>
      </p:sp>
      <p:graphicFrame>
        <p:nvGraphicFramePr>
          <p:cNvPr id="11" name="Content Placeholder 10"/>
          <p:cNvGraphicFramePr>
            <a:graphicFrameLocks noGrp="1"/>
          </p:cNvGraphicFramePr>
          <p:nvPr>
            <p:ph sz="half" idx="1"/>
            <p:extLst>
              <p:ext uri="{D42A27DB-BD31-4B8C-83A1-F6EECF244321}">
                <p14:modId xmlns:p14="http://schemas.microsoft.com/office/powerpoint/2010/main" val="1757543851"/>
              </p:ext>
            </p:extLst>
          </p:nvPr>
        </p:nvGraphicFramePr>
        <p:xfrm>
          <a:off x="609600" y="2433915"/>
          <a:ext cx="4274820" cy="358985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Content Placeholder 14"/>
          <p:cNvGraphicFramePr>
            <a:graphicFrameLocks noGrp="1"/>
          </p:cNvGraphicFramePr>
          <p:nvPr>
            <p:ph sz="half" idx="2"/>
            <p:extLst>
              <p:ext uri="{D42A27DB-BD31-4B8C-83A1-F6EECF244321}">
                <p14:modId xmlns:p14="http://schemas.microsoft.com/office/powerpoint/2010/main" val="478588411"/>
              </p:ext>
            </p:extLst>
          </p:nvPr>
        </p:nvGraphicFramePr>
        <p:xfrm>
          <a:off x="5092065" y="2511451"/>
          <a:ext cx="4274820" cy="3589854"/>
        </p:xfrm>
        <a:graphic>
          <a:graphicData uri="http://schemas.openxmlformats.org/drawingml/2006/chart">
            <c:chart xmlns:c="http://schemas.openxmlformats.org/drawingml/2006/chart" xmlns:r="http://schemas.openxmlformats.org/officeDocument/2006/relationships" r:id="rId3"/>
          </a:graphicData>
        </a:graphic>
      </p:graphicFrame>
      <p:pic>
        <p:nvPicPr>
          <p:cNvPr id="6" name="Picture 5">
            <a:extLst>
              <a:ext uri="{FF2B5EF4-FFF2-40B4-BE49-F238E27FC236}">
                <a16:creationId xmlns:a16="http://schemas.microsoft.com/office/drawing/2014/main" xmlns="" id="{73EF6023-A0D9-674F-AD51-ED5B1277347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14718" y="1200994"/>
            <a:ext cx="1161065" cy="783540"/>
          </a:xfrm>
          <a:prstGeom prst="rect">
            <a:avLst/>
          </a:prstGeom>
        </p:spPr>
      </p:pic>
    </p:spTree>
    <p:extLst>
      <p:ext uri="{BB962C8B-B14F-4D97-AF65-F5344CB8AC3E}">
        <p14:creationId xmlns:p14="http://schemas.microsoft.com/office/powerpoint/2010/main" val="41196846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Existing Service Feb 2018</a:t>
            </a:r>
          </a:p>
        </p:txBody>
      </p:sp>
      <p:graphicFrame>
        <p:nvGraphicFramePr>
          <p:cNvPr id="12" name="Content Placeholder 11"/>
          <p:cNvGraphicFramePr>
            <a:graphicFrameLocks noGrp="1"/>
          </p:cNvGraphicFramePr>
          <p:nvPr>
            <p:ph sz="half" idx="2"/>
            <p:extLst/>
          </p:nvPr>
        </p:nvGraphicFramePr>
        <p:xfrm>
          <a:off x="5092065" y="2563416"/>
          <a:ext cx="4274820" cy="358985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7" name="Content Placeholder 16"/>
          <p:cNvGraphicFramePr>
            <a:graphicFrameLocks noGrp="1"/>
          </p:cNvGraphicFramePr>
          <p:nvPr>
            <p:ph sz="half" idx="1"/>
            <p:extLst/>
          </p:nvPr>
        </p:nvGraphicFramePr>
        <p:xfrm>
          <a:off x="691515" y="2563416"/>
          <a:ext cx="4274820" cy="3589854"/>
        </p:xfrm>
        <a:graphic>
          <a:graphicData uri="http://schemas.openxmlformats.org/drawingml/2006/chart">
            <c:chart xmlns:c="http://schemas.openxmlformats.org/drawingml/2006/chart" xmlns:r="http://schemas.openxmlformats.org/officeDocument/2006/relationships" r:id="rId3"/>
          </a:graphicData>
        </a:graphic>
      </p:graphicFrame>
      <p:pic>
        <p:nvPicPr>
          <p:cNvPr id="5" name="Picture 4">
            <a:extLst>
              <a:ext uri="{FF2B5EF4-FFF2-40B4-BE49-F238E27FC236}">
                <a16:creationId xmlns:a16="http://schemas.microsoft.com/office/drawing/2014/main" xmlns="" id="{73EF6023-A0D9-674F-AD51-ED5B1277347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14718" y="1200994"/>
            <a:ext cx="1161065" cy="783540"/>
          </a:xfrm>
          <a:prstGeom prst="rect">
            <a:avLst/>
          </a:prstGeom>
        </p:spPr>
      </p:pic>
    </p:spTree>
    <p:extLst>
      <p:ext uri="{BB962C8B-B14F-4D97-AF65-F5344CB8AC3E}">
        <p14:creationId xmlns:p14="http://schemas.microsoft.com/office/powerpoint/2010/main" val="6587058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title"/>
          </p:nvPr>
        </p:nvSpPr>
        <p:spPr>
          <a:xfrm>
            <a:off x="-457200" y="477053"/>
            <a:ext cx="10439400" cy="2931572"/>
          </a:xfrm>
          <a:prstGeom prst="rect">
            <a:avLst/>
          </a:prstGeom>
        </p:spPr>
        <p:txBody>
          <a:bodyPr vert="horz" wrap="square" lIns="0" tIns="114300" rIns="0" bIns="0" rtlCol="0">
            <a:spAutoFit/>
          </a:bodyPr>
          <a:lstStyle/>
          <a:p>
            <a:pPr marL="551815" algn="l"/>
            <a:r>
              <a:rPr lang="en-US" sz="3600" b="1" dirty="0">
                <a:solidFill>
                  <a:schemeClr val="bg1">
                    <a:lumMod val="65000"/>
                  </a:schemeClr>
                </a:solidFill>
                <a:latin typeface="Arial" panose="020B0604020202020204" pitchFamily="34" charset="0"/>
                <a:cs typeface="Arial" panose="020B0604020202020204" pitchFamily="34" charset="0"/>
              </a:rPr>
              <a:t>Some basic and common redesign concepts:</a:t>
            </a:r>
            <a:r>
              <a:rPr lang="en-US" spc="-25" dirty="0"/>
              <a:t/>
            </a:r>
            <a:br>
              <a:rPr lang="en-US" spc="-25" dirty="0"/>
            </a:br>
            <a:r>
              <a:rPr lang="en-US" spc="-25" dirty="0"/>
              <a:t/>
            </a:r>
            <a:br>
              <a:rPr lang="en-US" spc="-25" dirty="0"/>
            </a:br>
            <a:r>
              <a:rPr lang="en-US" spc="-25" dirty="0"/>
              <a:t/>
            </a:r>
            <a:br>
              <a:rPr lang="en-US" spc="-25" dirty="0"/>
            </a:br>
            <a:endParaRPr spc="-25" dirty="0"/>
          </a:p>
        </p:txBody>
      </p:sp>
      <p:sp>
        <p:nvSpPr>
          <p:cNvPr id="2" name="TextBox 1"/>
          <p:cNvSpPr txBox="1"/>
          <p:nvPr/>
        </p:nvSpPr>
        <p:spPr>
          <a:xfrm>
            <a:off x="381000" y="1828800"/>
            <a:ext cx="9525000" cy="5693866"/>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en-US" sz="2400" dirty="0" smtClean="0">
                <a:latin typeface="Arial" panose="020B0604020202020204" pitchFamily="34" charset="0"/>
                <a:cs typeface="Arial" panose="020B0604020202020204" pitchFamily="34" charset="0"/>
              </a:rPr>
              <a:t>Expanded </a:t>
            </a:r>
            <a:r>
              <a:rPr lang="en-US" sz="2400" dirty="0">
                <a:latin typeface="Arial" panose="020B0604020202020204" pitchFamily="34" charset="0"/>
                <a:cs typeface="Arial" panose="020B0604020202020204" pitchFamily="34" charset="0"/>
              </a:rPr>
              <a:t>coverage</a:t>
            </a:r>
          </a:p>
          <a:p>
            <a:pPr marL="342900" indent="-342900">
              <a:lnSpc>
                <a:spcPct val="150000"/>
              </a:lnSpc>
              <a:buFont typeface="Arial" panose="020B0604020202020204" pitchFamily="34" charset="0"/>
              <a:buChar char="•"/>
            </a:pPr>
            <a:r>
              <a:rPr lang="en-US" sz="2400" dirty="0">
                <a:latin typeface="Arial" panose="020B0604020202020204" pitchFamily="34" charset="0"/>
                <a:cs typeface="Arial" panose="020B0604020202020204" pitchFamily="34" charset="0"/>
              </a:rPr>
              <a:t>Frequent </a:t>
            </a:r>
            <a:r>
              <a:rPr lang="en-US" sz="2400" dirty="0" smtClean="0">
                <a:latin typeface="Arial" panose="020B0604020202020204" pitchFamily="34" charset="0"/>
                <a:cs typeface="Arial" panose="020B0604020202020204" pitchFamily="34" charset="0"/>
              </a:rPr>
              <a:t>service</a:t>
            </a:r>
          </a:p>
          <a:p>
            <a:pPr marL="342900" indent="-342900">
              <a:lnSpc>
                <a:spcPct val="150000"/>
              </a:lnSpc>
              <a:buFont typeface="Arial" panose="020B0604020202020204" pitchFamily="34" charset="0"/>
              <a:buChar char="•"/>
            </a:pPr>
            <a:r>
              <a:rPr lang="en-US" sz="2400" dirty="0" smtClean="0">
                <a:latin typeface="Arial" panose="020B0604020202020204" pitchFamily="34" charset="0"/>
                <a:cs typeface="Arial" panose="020B0604020202020204" pitchFamily="34" charset="0"/>
              </a:rPr>
              <a:t>30 minutes or less wait times</a:t>
            </a:r>
            <a:endParaRPr lang="en-US" sz="2400" dirty="0">
              <a:latin typeface="Arial" panose="020B0604020202020204" pitchFamily="34" charset="0"/>
              <a:cs typeface="Arial" panose="020B0604020202020204" pitchFamily="34" charset="0"/>
            </a:endParaRPr>
          </a:p>
          <a:p>
            <a:pPr marL="342900" indent="-342900">
              <a:lnSpc>
                <a:spcPct val="150000"/>
              </a:lnSpc>
              <a:buFont typeface="Arial" panose="020B0604020202020204" pitchFamily="34" charset="0"/>
              <a:buChar char="•"/>
            </a:pPr>
            <a:r>
              <a:rPr lang="en-US" sz="2400" dirty="0">
                <a:latin typeface="Arial" panose="020B0604020202020204" pitchFamily="34" charset="0"/>
                <a:cs typeface="Arial" panose="020B0604020202020204" pitchFamily="34" charset="0"/>
              </a:rPr>
              <a:t>Faster, more direct service</a:t>
            </a:r>
          </a:p>
          <a:p>
            <a:pPr marL="342900" indent="-342900">
              <a:lnSpc>
                <a:spcPct val="150000"/>
              </a:lnSpc>
              <a:buFont typeface="Arial" panose="020B0604020202020204" pitchFamily="34" charset="0"/>
              <a:buChar char="•"/>
            </a:pPr>
            <a:r>
              <a:rPr lang="en-US" sz="2400" dirty="0" smtClean="0">
                <a:latin typeface="Arial" panose="020B0604020202020204" pitchFamily="34" charset="0"/>
                <a:cs typeface="Arial" panose="020B0604020202020204" pitchFamily="34" charset="0"/>
              </a:rPr>
              <a:t>Access </a:t>
            </a:r>
            <a:r>
              <a:rPr lang="en-US" sz="2400" dirty="0">
                <a:latin typeface="Arial" panose="020B0604020202020204" pitchFamily="34" charset="0"/>
                <a:cs typeface="Arial" panose="020B0604020202020204" pitchFamily="34" charset="0"/>
              </a:rPr>
              <a:t>to Jobs </a:t>
            </a:r>
            <a:endParaRPr lang="en-US" sz="2400" dirty="0" smtClean="0">
              <a:latin typeface="Arial" panose="020B0604020202020204" pitchFamily="34" charset="0"/>
              <a:cs typeface="Arial" panose="020B0604020202020204" pitchFamily="34" charset="0"/>
            </a:endParaRPr>
          </a:p>
          <a:p>
            <a:pPr marL="342900" indent="-342900">
              <a:lnSpc>
                <a:spcPct val="150000"/>
              </a:lnSpc>
              <a:buFont typeface="Arial" panose="020B0604020202020204" pitchFamily="34" charset="0"/>
              <a:buChar char="•"/>
            </a:pPr>
            <a:r>
              <a:rPr lang="en-US" sz="2400" dirty="0" smtClean="0">
                <a:latin typeface="Arial" panose="020B0604020202020204" pitchFamily="34" charset="0"/>
                <a:cs typeface="Arial" panose="020B0604020202020204" pitchFamily="34" charset="0"/>
              </a:rPr>
              <a:t>Additional </a:t>
            </a:r>
            <a:r>
              <a:rPr lang="en-US" sz="2400" dirty="0">
                <a:latin typeface="Arial" panose="020B0604020202020204" pitchFamily="34" charset="0"/>
                <a:cs typeface="Arial" panose="020B0604020202020204" pitchFamily="34" charset="0"/>
              </a:rPr>
              <a:t>service hours</a:t>
            </a:r>
          </a:p>
          <a:p>
            <a:pPr marL="342900" indent="-342900">
              <a:lnSpc>
                <a:spcPct val="150000"/>
              </a:lnSpc>
              <a:buFont typeface="Arial" panose="020B0604020202020204" pitchFamily="34" charset="0"/>
              <a:buChar char="•"/>
            </a:pPr>
            <a:r>
              <a:rPr lang="en-US" sz="2400" dirty="0" smtClean="0">
                <a:latin typeface="Arial" panose="020B0604020202020204" pitchFamily="34" charset="0"/>
                <a:cs typeface="Arial" panose="020B0604020202020204" pitchFamily="34" charset="0"/>
              </a:rPr>
              <a:t>Connectivity </a:t>
            </a:r>
            <a:r>
              <a:rPr lang="en-US" sz="2400" dirty="0">
                <a:latin typeface="Arial" panose="020B0604020202020204" pitchFamily="34" charset="0"/>
                <a:cs typeface="Arial" panose="020B0604020202020204" pitchFamily="34" charset="0"/>
              </a:rPr>
              <a:t>between </a:t>
            </a:r>
            <a:r>
              <a:rPr lang="en-US" sz="2400" dirty="0" smtClean="0">
                <a:latin typeface="Arial" panose="020B0604020202020204" pitchFamily="34" charset="0"/>
                <a:cs typeface="Arial" panose="020B0604020202020204" pitchFamily="34" charset="0"/>
              </a:rPr>
              <a:t>routes</a:t>
            </a:r>
          </a:p>
          <a:p>
            <a:pPr marL="342900" indent="-342900">
              <a:lnSpc>
                <a:spcPct val="150000"/>
              </a:lnSpc>
              <a:buFont typeface="Arial" panose="020B0604020202020204" pitchFamily="34" charset="0"/>
              <a:buChar char="•"/>
            </a:pPr>
            <a:r>
              <a:rPr lang="en-US" sz="2400" dirty="0">
                <a:latin typeface="Arial" panose="020B0604020202020204" pitchFamily="34" charset="0"/>
                <a:cs typeface="Arial" panose="020B0604020202020204" pitchFamily="34" charset="0"/>
              </a:rPr>
              <a:t>On-demand, door to door service</a:t>
            </a:r>
          </a:p>
          <a:p>
            <a:pPr marL="342900" indent="-342900">
              <a:lnSpc>
                <a:spcPct val="150000"/>
              </a:lnSpc>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p:txBody>
      </p:sp>
      <p:pic>
        <p:nvPicPr>
          <p:cNvPr id="5" name="Picture 4">
            <a:extLst>
              <a:ext uri="{FF2B5EF4-FFF2-40B4-BE49-F238E27FC236}">
                <a16:creationId xmlns:a16="http://schemas.microsoft.com/office/drawing/2014/main" xmlns="" id="{1F949808-A8F8-5C44-A6C2-E85A925DFDC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62060" y="6858000"/>
            <a:ext cx="1155267" cy="779628"/>
          </a:xfrm>
          <a:prstGeom prst="rect">
            <a:avLst/>
          </a:prstGeom>
        </p:spPr>
      </p:pic>
    </p:spTree>
    <p:extLst>
      <p:ext uri="{BB962C8B-B14F-4D97-AF65-F5344CB8AC3E}">
        <p14:creationId xmlns:p14="http://schemas.microsoft.com/office/powerpoint/2010/main" val="2137613835"/>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1F949808-A8F8-5C44-A6C2-E85A925DFDC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62060" y="6858000"/>
            <a:ext cx="1155267" cy="779628"/>
          </a:xfrm>
          <a:prstGeom prst="rect">
            <a:avLst/>
          </a:prstGeom>
        </p:spPr>
      </p:pic>
      <p:sp>
        <p:nvSpPr>
          <p:cNvPr id="3" name="object 4"/>
          <p:cNvSpPr txBox="1">
            <a:spLocks/>
          </p:cNvSpPr>
          <p:nvPr/>
        </p:nvSpPr>
        <p:spPr>
          <a:xfrm>
            <a:off x="-457200" y="477053"/>
            <a:ext cx="10439400" cy="2931572"/>
          </a:xfrm>
          <a:prstGeom prst="rect">
            <a:avLst/>
          </a:prstGeom>
        </p:spPr>
        <p:txBody>
          <a:bodyPr vert="horz" wrap="square" lIns="0" tIns="114300" rIns="0" bIns="0" rtlCol="0">
            <a:spAutoFit/>
          </a:bodyPr>
          <a:lstStyle>
            <a:lvl1pPr algn="ctr" defTabSz="1018824" rtl="0" eaLnBrk="1" latinLnBrk="0" hangingPunct="1">
              <a:spcBef>
                <a:spcPct val="0"/>
              </a:spcBef>
              <a:buNone/>
              <a:defRPr sz="4900" kern="1200">
                <a:solidFill>
                  <a:schemeClr val="tx1"/>
                </a:solidFill>
                <a:latin typeface="+mj-lt"/>
                <a:ea typeface="+mj-ea"/>
                <a:cs typeface="+mj-cs"/>
              </a:defRPr>
            </a:lvl1pPr>
          </a:lstStyle>
          <a:p>
            <a:pPr marL="551815" algn="l"/>
            <a:r>
              <a:rPr lang="en-US" sz="3600" b="1" dirty="0" smtClean="0">
                <a:solidFill>
                  <a:schemeClr val="bg1">
                    <a:lumMod val="65000"/>
                  </a:schemeClr>
                </a:solidFill>
                <a:latin typeface="Arial" panose="020B0604020202020204" pitchFamily="34" charset="0"/>
                <a:cs typeface="Arial" panose="020B0604020202020204" pitchFamily="34" charset="0"/>
              </a:rPr>
              <a:t>Ridership versus Coverage:</a:t>
            </a:r>
            <a:r>
              <a:rPr lang="en-US" spc="-25" dirty="0" smtClean="0"/>
              <a:t/>
            </a:r>
            <a:br>
              <a:rPr lang="en-US" spc="-25" dirty="0" smtClean="0"/>
            </a:br>
            <a:r>
              <a:rPr lang="en-US" spc="-25" dirty="0" smtClean="0"/>
              <a:t/>
            </a:r>
            <a:br>
              <a:rPr lang="en-US" spc="-25" dirty="0" smtClean="0"/>
            </a:br>
            <a:r>
              <a:rPr lang="en-US" spc="-25" dirty="0" smtClean="0"/>
              <a:t/>
            </a:r>
            <a:br>
              <a:rPr lang="en-US" spc="-25" dirty="0" smtClean="0"/>
            </a:br>
            <a:endParaRPr lang="en-US" spc="-25" dirty="0"/>
          </a:p>
        </p:txBody>
      </p:sp>
      <p:sp>
        <p:nvSpPr>
          <p:cNvPr id="5" name="TextBox 4"/>
          <p:cNvSpPr txBox="1"/>
          <p:nvPr/>
        </p:nvSpPr>
        <p:spPr>
          <a:xfrm>
            <a:off x="457200" y="7239000"/>
            <a:ext cx="5943600" cy="338554"/>
          </a:xfrm>
          <a:prstGeom prst="rect">
            <a:avLst/>
          </a:prstGeom>
          <a:noFill/>
        </p:spPr>
        <p:txBody>
          <a:bodyPr wrap="square" rtlCol="0">
            <a:spAutoFit/>
          </a:bodyPr>
          <a:lstStyle/>
          <a:p>
            <a:r>
              <a:rPr lang="en-US" sz="800" dirty="0"/>
              <a:t>Source:  </a:t>
            </a:r>
            <a:r>
              <a:rPr lang="en-US" sz="800" dirty="0" smtClean="0"/>
              <a:t>Human Transit:  The professional blog of transit consultant Jarrett Walker; https</a:t>
            </a:r>
            <a:r>
              <a:rPr lang="en-US" sz="800" dirty="0"/>
              <a:t>://humantransit.org/2015/07/mega-explainer-the-ridership-recipe.html</a:t>
            </a:r>
          </a:p>
        </p:txBody>
      </p:sp>
      <p:pic>
        <p:nvPicPr>
          <p:cNvPr id="6" name="Picture 5"/>
          <p:cNvPicPr>
            <a:picLocks noChangeAspect="1"/>
          </p:cNvPicPr>
          <p:nvPr/>
        </p:nvPicPr>
        <p:blipFill>
          <a:blip r:embed="rId3"/>
          <a:stretch>
            <a:fillRect/>
          </a:stretch>
        </p:blipFill>
        <p:spPr>
          <a:xfrm>
            <a:off x="485775" y="1314450"/>
            <a:ext cx="9086850" cy="5772150"/>
          </a:xfrm>
          <a:prstGeom prst="rect">
            <a:avLst/>
          </a:prstGeom>
        </p:spPr>
      </p:pic>
    </p:spTree>
    <p:extLst>
      <p:ext uri="{BB962C8B-B14F-4D97-AF65-F5344CB8AC3E}">
        <p14:creationId xmlns:p14="http://schemas.microsoft.com/office/powerpoint/2010/main" val="326320496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5571</TotalTime>
  <Words>968</Words>
  <Application>Microsoft Office PowerPoint</Application>
  <PresentationFormat>Custom</PresentationFormat>
  <Paragraphs>195</Paragraphs>
  <Slides>21</Slides>
  <Notes>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Arial Black</vt:lpstr>
      <vt:lpstr>Calibri</vt:lpstr>
      <vt:lpstr>Office Theme</vt:lpstr>
      <vt:lpstr>PowerPoint Presentation</vt:lpstr>
      <vt:lpstr>PowerPoint Presentation</vt:lpstr>
      <vt:lpstr>Population, Service Hours, &amp; Ridership</vt:lpstr>
      <vt:lpstr> Fare Box Recovery Rate  Peer Comparison</vt:lpstr>
      <vt:lpstr>Weekday Ridership (ONS) by Route (Feb 2018)</vt:lpstr>
      <vt:lpstr>Existing Service Feb 2018</vt:lpstr>
      <vt:lpstr>Existing Service Feb 2018</vt:lpstr>
      <vt:lpstr>Some basic and common redesign concepts: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Tom Pham (Marketing)</dc:creator>
  <cp:lastModifiedBy>Hoff, John</cp:lastModifiedBy>
  <cp:revision>258</cp:revision>
  <cp:lastPrinted>2015-02-23T21:56:36Z</cp:lastPrinted>
  <dcterms:created xsi:type="dcterms:W3CDTF">2014-04-10T21:22:11Z</dcterms:created>
  <dcterms:modified xsi:type="dcterms:W3CDTF">2019-04-11T13:22:19Z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