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5" r:id="rId5"/>
    <p:sldId id="323" r:id="rId6"/>
    <p:sldId id="322" r:id="rId7"/>
    <p:sldId id="258" r:id="rId8"/>
    <p:sldId id="296" r:id="rId9"/>
    <p:sldId id="317" r:id="rId10"/>
    <p:sldId id="312" r:id="rId11"/>
    <p:sldId id="318" r:id="rId12"/>
    <p:sldId id="262" r:id="rId13"/>
    <p:sldId id="320" r:id="rId14"/>
    <p:sldId id="319" r:id="rId15"/>
    <p:sldId id="298" r:id="rId16"/>
    <p:sldId id="321" r:id="rId17"/>
    <p:sldId id="302" r:id="rId18"/>
    <p:sldId id="265" r:id="rId19"/>
    <p:sldId id="324" r:id="rId20"/>
    <p:sldId id="2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9F33F6-77C1-4E06-B247-7509344701F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5203679D-4A1C-4CAB-B154-3B98B473F5F4}">
      <dgm:prSet/>
      <dgm:spPr/>
      <dgm:t>
        <a:bodyPr/>
        <a:lstStyle/>
        <a:p>
          <a:r>
            <a:rPr lang="en-US"/>
            <a:t>Good communication and social skills</a:t>
          </a:r>
        </a:p>
      </dgm:t>
    </dgm:pt>
    <dgm:pt modelId="{6C1F5C93-74AD-4A49-8835-7376A4E77A5D}" type="parTrans" cxnId="{F7B32503-2552-43C1-BDD2-D2D43C586B43}">
      <dgm:prSet/>
      <dgm:spPr/>
      <dgm:t>
        <a:bodyPr/>
        <a:lstStyle/>
        <a:p>
          <a:endParaRPr lang="en-US"/>
        </a:p>
      </dgm:t>
    </dgm:pt>
    <dgm:pt modelId="{194A44F1-2700-43B3-85EC-9060EA5553EA}" type="sibTrans" cxnId="{F7B32503-2552-43C1-BDD2-D2D43C586B43}">
      <dgm:prSet/>
      <dgm:spPr/>
      <dgm:t>
        <a:bodyPr/>
        <a:lstStyle/>
        <a:p>
          <a:endParaRPr lang="en-US"/>
        </a:p>
      </dgm:t>
    </dgm:pt>
    <dgm:pt modelId="{45B9C884-19F7-4D49-A00A-8A0E2CFB66EA}">
      <dgm:prSet/>
      <dgm:spPr/>
      <dgm:t>
        <a:bodyPr/>
        <a:lstStyle/>
        <a:p>
          <a:r>
            <a:rPr lang="en-US"/>
            <a:t>Ability to manage feelings</a:t>
          </a:r>
        </a:p>
      </dgm:t>
    </dgm:pt>
    <dgm:pt modelId="{E97E1F42-C858-40A6-99AF-FAD76126858E}" type="parTrans" cxnId="{8E50BEF1-9691-49FF-B7A8-D3549E4EB231}">
      <dgm:prSet/>
      <dgm:spPr/>
      <dgm:t>
        <a:bodyPr/>
        <a:lstStyle/>
        <a:p>
          <a:endParaRPr lang="en-US"/>
        </a:p>
      </dgm:t>
    </dgm:pt>
    <dgm:pt modelId="{3283EE2A-4BD2-4EE4-89C9-3D9546287454}" type="sibTrans" cxnId="{8E50BEF1-9691-49FF-B7A8-D3549E4EB231}">
      <dgm:prSet/>
      <dgm:spPr/>
      <dgm:t>
        <a:bodyPr/>
        <a:lstStyle/>
        <a:p>
          <a:endParaRPr lang="en-US"/>
        </a:p>
      </dgm:t>
    </dgm:pt>
    <dgm:pt modelId="{90999AC2-A6D4-4EF2-9272-89DEE05218A4}">
      <dgm:prSet/>
      <dgm:spPr/>
      <dgm:t>
        <a:bodyPr/>
        <a:lstStyle/>
        <a:p>
          <a:r>
            <a:rPr lang="en-US"/>
            <a:t>Independence Skills</a:t>
          </a:r>
        </a:p>
      </dgm:t>
    </dgm:pt>
    <dgm:pt modelId="{62728AEC-F7F4-4F3C-BDA9-FEF1A5D09DF7}" type="parTrans" cxnId="{AB5DF1D5-8FE0-4BA5-9918-526F29F1C9B2}">
      <dgm:prSet/>
      <dgm:spPr/>
      <dgm:t>
        <a:bodyPr/>
        <a:lstStyle/>
        <a:p>
          <a:endParaRPr lang="en-US"/>
        </a:p>
      </dgm:t>
    </dgm:pt>
    <dgm:pt modelId="{BAD008F4-D845-4AA5-ADF7-75DB2866A394}" type="sibTrans" cxnId="{AB5DF1D5-8FE0-4BA5-9918-526F29F1C9B2}">
      <dgm:prSet/>
      <dgm:spPr/>
      <dgm:t>
        <a:bodyPr/>
        <a:lstStyle/>
        <a:p>
          <a:endParaRPr lang="en-US"/>
        </a:p>
      </dgm:t>
    </dgm:pt>
    <dgm:pt modelId="{9081A5A8-70C7-4F28-A40D-7C90BEC244D9}">
      <dgm:prSet/>
      <dgm:spPr/>
      <dgm:t>
        <a:bodyPr/>
        <a:lstStyle/>
        <a:p>
          <a:r>
            <a:rPr lang="en-US"/>
            <a:t>Problem- solving skills </a:t>
          </a:r>
        </a:p>
      </dgm:t>
    </dgm:pt>
    <dgm:pt modelId="{18C2FF09-00B1-4148-94BB-F0AB0758CAFB}" type="parTrans" cxnId="{11BA047E-DA20-4136-A087-A0DCAEA7A9BA}">
      <dgm:prSet/>
      <dgm:spPr/>
      <dgm:t>
        <a:bodyPr/>
        <a:lstStyle/>
        <a:p>
          <a:endParaRPr lang="en-US"/>
        </a:p>
      </dgm:t>
    </dgm:pt>
    <dgm:pt modelId="{92CC98E8-E25A-489D-9F46-62E193C504CE}" type="sibTrans" cxnId="{11BA047E-DA20-4136-A087-A0DCAEA7A9BA}">
      <dgm:prSet/>
      <dgm:spPr/>
      <dgm:t>
        <a:bodyPr/>
        <a:lstStyle/>
        <a:p>
          <a:endParaRPr lang="en-US"/>
        </a:p>
      </dgm:t>
    </dgm:pt>
    <dgm:pt modelId="{734DA087-03E5-4866-8D1E-99B5EBD11BE2}" type="pres">
      <dgm:prSet presAssocID="{B59F33F6-77C1-4E06-B247-7509344701F8}" presName="root" presStyleCnt="0">
        <dgm:presLayoutVars>
          <dgm:dir/>
          <dgm:resizeHandles val="exact"/>
        </dgm:presLayoutVars>
      </dgm:prSet>
      <dgm:spPr/>
    </dgm:pt>
    <dgm:pt modelId="{74207636-F10B-4F7F-A34C-F962F2D53792}" type="pres">
      <dgm:prSet presAssocID="{5203679D-4A1C-4CAB-B154-3B98B473F5F4}" presName="compNode" presStyleCnt="0"/>
      <dgm:spPr/>
    </dgm:pt>
    <dgm:pt modelId="{C6B755D9-5B70-4464-8990-FE22081312C1}" type="pres">
      <dgm:prSet presAssocID="{5203679D-4A1C-4CAB-B154-3B98B473F5F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9A29D08-42FD-4202-B6B5-F909EF71D8FC}" type="pres">
      <dgm:prSet presAssocID="{5203679D-4A1C-4CAB-B154-3B98B473F5F4}" presName="spaceRect" presStyleCnt="0"/>
      <dgm:spPr/>
    </dgm:pt>
    <dgm:pt modelId="{E60EC944-F53B-413D-B51C-A93E13FE7F03}" type="pres">
      <dgm:prSet presAssocID="{5203679D-4A1C-4CAB-B154-3B98B473F5F4}" presName="textRect" presStyleLbl="revTx" presStyleIdx="0" presStyleCnt="4">
        <dgm:presLayoutVars>
          <dgm:chMax val="1"/>
          <dgm:chPref val="1"/>
        </dgm:presLayoutVars>
      </dgm:prSet>
      <dgm:spPr/>
    </dgm:pt>
    <dgm:pt modelId="{3CB5A231-3216-480D-B92B-EBE6C9B457AD}" type="pres">
      <dgm:prSet presAssocID="{194A44F1-2700-43B3-85EC-9060EA5553EA}" presName="sibTrans" presStyleCnt="0"/>
      <dgm:spPr/>
    </dgm:pt>
    <dgm:pt modelId="{ADABA86A-2EFB-468A-8C49-6B5A3411A6A2}" type="pres">
      <dgm:prSet presAssocID="{45B9C884-19F7-4D49-A00A-8A0E2CFB66EA}" presName="compNode" presStyleCnt="0"/>
      <dgm:spPr/>
    </dgm:pt>
    <dgm:pt modelId="{95A82063-E03C-4D24-BE4B-94465540F004}" type="pres">
      <dgm:prSet presAssocID="{45B9C884-19F7-4D49-A00A-8A0E2CFB66E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F0F95A7D-FDA9-4C83-A43D-11E4D0168475}" type="pres">
      <dgm:prSet presAssocID="{45B9C884-19F7-4D49-A00A-8A0E2CFB66EA}" presName="spaceRect" presStyleCnt="0"/>
      <dgm:spPr/>
    </dgm:pt>
    <dgm:pt modelId="{C4D28A75-51C6-411B-B7FB-982D12EF044C}" type="pres">
      <dgm:prSet presAssocID="{45B9C884-19F7-4D49-A00A-8A0E2CFB66EA}" presName="textRect" presStyleLbl="revTx" presStyleIdx="1" presStyleCnt="4">
        <dgm:presLayoutVars>
          <dgm:chMax val="1"/>
          <dgm:chPref val="1"/>
        </dgm:presLayoutVars>
      </dgm:prSet>
      <dgm:spPr/>
    </dgm:pt>
    <dgm:pt modelId="{50CAAD81-534D-47C1-A060-1813B30281A1}" type="pres">
      <dgm:prSet presAssocID="{3283EE2A-4BD2-4EE4-89C9-3D9546287454}" presName="sibTrans" presStyleCnt="0"/>
      <dgm:spPr/>
    </dgm:pt>
    <dgm:pt modelId="{70C6AF2C-1C97-44E6-BECE-29187E5AE1F1}" type="pres">
      <dgm:prSet presAssocID="{90999AC2-A6D4-4EF2-9272-89DEE05218A4}" presName="compNode" presStyleCnt="0"/>
      <dgm:spPr/>
    </dgm:pt>
    <dgm:pt modelId="{2A864F05-DFBD-4B59-9767-639831314C8A}" type="pres">
      <dgm:prSet presAssocID="{90999AC2-A6D4-4EF2-9272-89DEE05218A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996319C-2F22-4C94-96C0-E84FE0570727}" type="pres">
      <dgm:prSet presAssocID="{90999AC2-A6D4-4EF2-9272-89DEE05218A4}" presName="spaceRect" presStyleCnt="0"/>
      <dgm:spPr/>
    </dgm:pt>
    <dgm:pt modelId="{D5781253-1E5B-4A84-B7B8-918E9A0AC509}" type="pres">
      <dgm:prSet presAssocID="{90999AC2-A6D4-4EF2-9272-89DEE05218A4}" presName="textRect" presStyleLbl="revTx" presStyleIdx="2" presStyleCnt="4">
        <dgm:presLayoutVars>
          <dgm:chMax val="1"/>
          <dgm:chPref val="1"/>
        </dgm:presLayoutVars>
      </dgm:prSet>
      <dgm:spPr/>
    </dgm:pt>
    <dgm:pt modelId="{B3ACFBCF-A697-46FF-AB57-60F548BA8B11}" type="pres">
      <dgm:prSet presAssocID="{BAD008F4-D845-4AA5-ADF7-75DB2866A394}" presName="sibTrans" presStyleCnt="0"/>
      <dgm:spPr/>
    </dgm:pt>
    <dgm:pt modelId="{D4FD2D54-934F-43EC-885E-514EF72B8989}" type="pres">
      <dgm:prSet presAssocID="{9081A5A8-70C7-4F28-A40D-7C90BEC244D9}" presName="compNode" presStyleCnt="0"/>
      <dgm:spPr/>
    </dgm:pt>
    <dgm:pt modelId="{51EDB322-71FA-400D-AD88-F2FD35FE7852}" type="pres">
      <dgm:prSet presAssocID="{9081A5A8-70C7-4F28-A40D-7C90BEC244D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34B23142-7AC0-4695-AB2C-161E51E74A7D}" type="pres">
      <dgm:prSet presAssocID="{9081A5A8-70C7-4F28-A40D-7C90BEC244D9}" presName="spaceRect" presStyleCnt="0"/>
      <dgm:spPr/>
    </dgm:pt>
    <dgm:pt modelId="{7B5208F2-3421-4938-ADCE-897D9EAC8A50}" type="pres">
      <dgm:prSet presAssocID="{9081A5A8-70C7-4F28-A40D-7C90BEC244D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7B32503-2552-43C1-BDD2-D2D43C586B43}" srcId="{B59F33F6-77C1-4E06-B247-7509344701F8}" destId="{5203679D-4A1C-4CAB-B154-3B98B473F5F4}" srcOrd="0" destOrd="0" parTransId="{6C1F5C93-74AD-4A49-8835-7376A4E77A5D}" sibTransId="{194A44F1-2700-43B3-85EC-9060EA5553EA}"/>
    <dgm:cxn modelId="{D2E28930-8251-4B69-A1BA-FA67866C713C}" type="presOf" srcId="{9081A5A8-70C7-4F28-A40D-7C90BEC244D9}" destId="{7B5208F2-3421-4938-ADCE-897D9EAC8A50}" srcOrd="0" destOrd="0" presId="urn:microsoft.com/office/officeart/2018/2/layout/IconLabelList"/>
    <dgm:cxn modelId="{11BA047E-DA20-4136-A087-A0DCAEA7A9BA}" srcId="{B59F33F6-77C1-4E06-B247-7509344701F8}" destId="{9081A5A8-70C7-4F28-A40D-7C90BEC244D9}" srcOrd="3" destOrd="0" parTransId="{18C2FF09-00B1-4148-94BB-F0AB0758CAFB}" sibTransId="{92CC98E8-E25A-489D-9F46-62E193C504CE}"/>
    <dgm:cxn modelId="{A1133686-4FF1-4D18-9272-C7967EFDCD24}" type="presOf" srcId="{90999AC2-A6D4-4EF2-9272-89DEE05218A4}" destId="{D5781253-1E5B-4A84-B7B8-918E9A0AC509}" srcOrd="0" destOrd="0" presId="urn:microsoft.com/office/officeart/2018/2/layout/IconLabelList"/>
    <dgm:cxn modelId="{29CEA1A7-4579-49FE-89AC-24D1674A7698}" type="presOf" srcId="{B59F33F6-77C1-4E06-B247-7509344701F8}" destId="{734DA087-03E5-4866-8D1E-99B5EBD11BE2}" srcOrd="0" destOrd="0" presId="urn:microsoft.com/office/officeart/2018/2/layout/IconLabelList"/>
    <dgm:cxn modelId="{9A5E6EA8-8E23-4C99-9669-96819E840C8F}" type="presOf" srcId="{5203679D-4A1C-4CAB-B154-3B98B473F5F4}" destId="{E60EC944-F53B-413D-B51C-A93E13FE7F03}" srcOrd="0" destOrd="0" presId="urn:microsoft.com/office/officeart/2018/2/layout/IconLabelList"/>
    <dgm:cxn modelId="{1DE8CAB9-8520-4F29-AE18-A31BB4FA81E1}" type="presOf" srcId="{45B9C884-19F7-4D49-A00A-8A0E2CFB66EA}" destId="{C4D28A75-51C6-411B-B7FB-982D12EF044C}" srcOrd="0" destOrd="0" presId="urn:microsoft.com/office/officeart/2018/2/layout/IconLabelList"/>
    <dgm:cxn modelId="{AB5DF1D5-8FE0-4BA5-9918-526F29F1C9B2}" srcId="{B59F33F6-77C1-4E06-B247-7509344701F8}" destId="{90999AC2-A6D4-4EF2-9272-89DEE05218A4}" srcOrd="2" destOrd="0" parTransId="{62728AEC-F7F4-4F3C-BDA9-FEF1A5D09DF7}" sibTransId="{BAD008F4-D845-4AA5-ADF7-75DB2866A394}"/>
    <dgm:cxn modelId="{8E50BEF1-9691-49FF-B7A8-D3549E4EB231}" srcId="{B59F33F6-77C1-4E06-B247-7509344701F8}" destId="{45B9C884-19F7-4D49-A00A-8A0E2CFB66EA}" srcOrd="1" destOrd="0" parTransId="{E97E1F42-C858-40A6-99AF-FAD76126858E}" sibTransId="{3283EE2A-4BD2-4EE4-89C9-3D9546287454}"/>
    <dgm:cxn modelId="{318ABB44-080C-41A0-90FC-EB3241D5FC1F}" type="presParOf" srcId="{734DA087-03E5-4866-8D1E-99B5EBD11BE2}" destId="{74207636-F10B-4F7F-A34C-F962F2D53792}" srcOrd="0" destOrd="0" presId="urn:microsoft.com/office/officeart/2018/2/layout/IconLabelList"/>
    <dgm:cxn modelId="{F3F10281-A2D5-46DA-BCED-0542136C322F}" type="presParOf" srcId="{74207636-F10B-4F7F-A34C-F962F2D53792}" destId="{C6B755D9-5B70-4464-8990-FE22081312C1}" srcOrd="0" destOrd="0" presId="urn:microsoft.com/office/officeart/2018/2/layout/IconLabelList"/>
    <dgm:cxn modelId="{F783DB57-6A98-4879-A921-726E1FBE674C}" type="presParOf" srcId="{74207636-F10B-4F7F-A34C-F962F2D53792}" destId="{B9A29D08-42FD-4202-B6B5-F909EF71D8FC}" srcOrd="1" destOrd="0" presId="urn:microsoft.com/office/officeart/2018/2/layout/IconLabelList"/>
    <dgm:cxn modelId="{1ED6C68D-F242-48A0-80BA-839497B0704C}" type="presParOf" srcId="{74207636-F10B-4F7F-A34C-F962F2D53792}" destId="{E60EC944-F53B-413D-B51C-A93E13FE7F03}" srcOrd="2" destOrd="0" presId="urn:microsoft.com/office/officeart/2018/2/layout/IconLabelList"/>
    <dgm:cxn modelId="{B6A7728F-3BA3-42CF-AD41-4BB576D41089}" type="presParOf" srcId="{734DA087-03E5-4866-8D1E-99B5EBD11BE2}" destId="{3CB5A231-3216-480D-B92B-EBE6C9B457AD}" srcOrd="1" destOrd="0" presId="urn:microsoft.com/office/officeart/2018/2/layout/IconLabelList"/>
    <dgm:cxn modelId="{C598B23A-16BB-4399-882B-0D98BA986507}" type="presParOf" srcId="{734DA087-03E5-4866-8D1E-99B5EBD11BE2}" destId="{ADABA86A-2EFB-468A-8C49-6B5A3411A6A2}" srcOrd="2" destOrd="0" presId="urn:microsoft.com/office/officeart/2018/2/layout/IconLabelList"/>
    <dgm:cxn modelId="{AEAE216A-C767-4E0C-B4A0-4285B0B4191E}" type="presParOf" srcId="{ADABA86A-2EFB-468A-8C49-6B5A3411A6A2}" destId="{95A82063-E03C-4D24-BE4B-94465540F004}" srcOrd="0" destOrd="0" presId="urn:microsoft.com/office/officeart/2018/2/layout/IconLabelList"/>
    <dgm:cxn modelId="{09A55104-2BC0-4EA7-9DCF-18F91518BB50}" type="presParOf" srcId="{ADABA86A-2EFB-468A-8C49-6B5A3411A6A2}" destId="{F0F95A7D-FDA9-4C83-A43D-11E4D0168475}" srcOrd="1" destOrd="0" presId="urn:microsoft.com/office/officeart/2018/2/layout/IconLabelList"/>
    <dgm:cxn modelId="{245D1AAC-FD0C-4E5D-B954-AE195EB5FBF7}" type="presParOf" srcId="{ADABA86A-2EFB-468A-8C49-6B5A3411A6A2}" destId="{C4D28A75-51C6-411B-B7FB-982D12EF044C}" srcOrd="2" destOrd="0" presId="urn:microsoft.com/office/officeart/2018/2/layout/IconLabelList"/>
    <dgm:cxn modelId="{A6001084-099D-4D6D-B314-8EA2FCFAB655}" type="presParOf" srcId="{734DA087-03E5-4866-8D1E-99B5EBD11BE2}" destId="{50CAAD81-534D-47C1-A060-1813B30281A1}" srcOrd="3" destOrd="0" presId="urn:microsoft.com/office/officeart/2018/2/layout/IconLabelList"/>
    <dgm:cxn modelId="{7F9BC8AD-E97A-42C0-9588-A2F3BD6C24B7}" type="presParOf" srcId="{734DA087-03E5-4866-8D1E-99B5EBD11BE2}" destId="{70C6AF2C-1C97-44E6-BECE-29187E5AE1F1}" srcOrd="4" destOrd="0" presId="urn:microsoft.com/office/officeart/2018/2/layout/IconLabelList"/>
    <dgm:cxn modelId="{4F22B2F7-8E38-4ECC-A3CE-6754905B5FE8}" type="presParOf" srcId="{70C6AF2C-1C97-44E6-BECE-29187E5AE1F1}" destId="{2A864F05-DFBD-4B59-9767-639831314C8A}" srcOrd="0" destOrd="0" presId="urn:microsoft.com/office/officeart/2018/2/layout/IconLabelList"/>
    <dgm:cxn modelId="{9C253D7B-6A08-4A12-AE25-B24C63F87B16}" type="presParOf" srcId="{70C6AF2C-1C97-44E6-BECE-29187E5AE1F1}" destId="{F996319C-2F22-4C94-96C0-E84FE0570727}" srcOrd="1" destOrd="0" presId="urn:microsoft.com/office/officeart/2018/2/layout/IconLabelList"/>
    <dgm:cxn modelId="{EF82812A-FDCD-4482-B9D2-8737DFD0818A}" type="presParOf" srcId="{70C6AF2C-1C97-44E6-BECE-29187E5AE1F1}" destId="{D5781253-1E5B-4A84-B7B8-918E9A0AC509}" srcOrd="2" destOrd="0" presId="urn:microsoft.com/office/officeart/2018/2/layout/IconLabelList"/>
    <dgm:cxn modelId="{62D214A2-4340-4EB3-B3D4-52E9E62BEE40}" type="presParOf" srcId="{734DA087-03E5-4866-8D1E-99B5EBD11BE2}" destId="{B3ACFBCF-A697-46FF-AB57-60F548BA8B11}" srcOrd="5" destOrd="0" presId="urn:microsoft.com/office/officeart/2018/2/layout/IconLabelList"/>
    <dgm:cxn modelId="{55F78CE3-6536-47BF-949C-B066A8F29087}" type="presParOf" srcId="{734DA087-03E5-4866-8D1E-99B5EBD11BE2}" destId="{D4FD2D54-934F-43EC-885E-514EF72B8989}" srcOrd="6" destOrd="0" presId="urn:microsoft.com/office/officeart/2018/2/layout/IconLabelList"/>
    <dgm:cxn modelId="{246854C2-C36F-4C23-8ECD-12BFD426AF24}" type="presParOf" srcId="{D4FD2D54-934F-43EC-885E-514EF72B8989}" destId="{51EDB322-71FA-400D-AD88-F2FD35FE7852}" srcOrd="0" destOrd="0" presId="urn:microsoft.com/office/officeart/2018/2/layout/IconLabelList"/>
    <dgm:cxn modelId="{B54DB80A-2CE3-47E4-86FA-B15CBE7B650C}" type="presParOf" srcId="{D4FD2D54-934F-43EC-885E-514EF72B8989}" destId="{34B23142-7AC0-4695-AB2C-161E51E74A7D}" srcOrd="1" destOrd="0" presId="urn:microsoft.com/office/officeart/2018/2/layout/IconLabelList"/>
    <dgm:cxn modelId="{86AB9B9A-54B0-419C-A9B6-034A64A986FF}" type="presParOf" srcId="{D4FD2D54-934F-43EC-885E-514EF72B8989}" destId="{7B5208F2-3421-4938-ADCE-897D9EAC8A5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4AC26D-631D-4B33-BA58-C157D5FBE31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819CD66-DBC3-4227-A932-55DC3AF51309}">
      <dgm:prSet/>
      <dgm:spPr/>
      <dgm:t>
        <a:bodyPr/>
        <a:lstStyle/>
        <a:p>
          <a:r>
            <a:rPr lang="en-US"/>
            <a:t>Having a safe, interesting environment</a:t>
          </a:r>
        </a:p>
      </dgm:t>
    </dgm:pt>
    <dgm:pt modelId="{5D84C7CA-546C-48B6-8C48-3757A24AACF6}" type="parTrans" cxnId="{C6B1CCF9-83E5-4892-B64E-9CCBD0DA4C3F}">
      <dgm:prSet/>
      <dgm:spPr/>
      <dgm:t>
        <a:bodyPr/>
        <a:lstStyle/>
        <a:p>
          <a:endParaRPr lang="en-US"/>
        </a:p>
      </dgm:t>
    </dgm:pt>
    <dgm:pt modelId="{9E1DBE02-778A-4E0E-BEDA-BD0718BCCB88}" type="sibTrans" cxnId="{C6B1CCF9-83E5-4892-B64E-9CCBD0DA4C3F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7823242-4A72-4C7C-BB04-F0D8014AF199}">
      <dgm:prSet/>
      <dgm:spPr/>
      <dgm:t>
        <a:bodyPr/>
        <a:lstStyle/>
        <a:p>
          <a:r>
            <a:rPr lang="en-US"/>
            <a:t>Having a positive learning environment</a:t>
          </a:r>
        </a:p>
      </dgm:t>
    </dgm:pt>
    <dgm:pt modelId="{BFDCD222-D12E-4AC2-8B94-6C5F6A7D8ED7}" type="parTrans" cxnId="{41A687B3-3FD5-4C99-AEFF-A0D603E6788F}">
      <dgm:prSet/>
      <dgm:spPr/>
      <dgm:t>
        <a:bodyPr/>
        <a:lstStyle/>
        <a:p>
          <a:endParaRPr lang="en-US"/>
        </a:p>
      </dgm:t>
    </dgm:pt>
    <dgm:pt modelId="{2F07AD1D-18D9-46AA-BEF0-0C997C8BCD10}" type="sibTrans" cxnId="{41A687B3-3FD5-4C99-AEFF-A0D603E6788F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23C697A-B05C-4AF7-9BBE-F15225A2E668}">
      <dgm:prSet/>
      <dgm:spPr/>
      <dgm:t>
        <a:bodyPr/>
        <a:lstStyle/>
        <a:p>
          <a:r>
            <a:rPr lang="en-US"/>
            <a:t>Using assertive discipline</a:t>
          </a:r>
        </a:p>
      </dgm:t>
    </dgm:pt>
    <dgm:pt modelId="{264BC8F3-0344-438B-82B7-EB2C1B81A056}" type="parTrans" cxnId="{8855B054-6AF2-4F5B-98DF-C3858027227D}">
      <dgm:prSet/>
      <dgm:spPr/>
      <dgm:t>
        <a:bodyPr/>
        <a:lstStyle/>
        <a:p>
          <a:endParaRPr lang="en-US"/>
        </a:p>
      </dgm:t>
    </dgm:pt>
    <dgm:pt modelId="{B1C993E9-7064-4FE2-A47F-710FF932774F}" type="sibTrans" cxnId="{8855B054-6AF2-4F5B-98DF-C3858027227D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0F31E2EE-022D-4D52-BA00-5D7FFC785533}">
      <dgm:prSet/>
      <dgm:spPr/>
      <dgm:t>
        <a:bodyPr/>
        <a:lstStyle/>
        <a:p>
          <a:r>
            <a:rPr lang="en-US"/>
            <a:t>Having realistic expectations</a:t>
          </a:r>
        </a:p>
      </dgm:t>
    </dgm:pt>
    <dgm:pt modelId="{55847265-8064-49D3-914F-20390EC221F5}" type="parTrans" cxnId="{A1B487BE-A249-4A0D-831D-200B5397FC6B}">
      <dgm:prSet/>
      <dgm:spPr/>
      <dgm:t>
        <a:bodyPr/>
        <a:lstStyle/>
        <a:p>
          <a:endParaRPr lang="en-US"/>
        </a:p>
      </dgm:t>
    </dgm:pt>
    <dgm:pt modelId="{EB62BC9F-DE21-405F-B1A7-3AA539D5718F}" type="sibTrans" cxnId="{A1B487BE-A249-4A0D-831D-200B5397FC6B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8F491ED1-5BBE-4ACA-96F9-EAF0433BD8F1}">
      <dgm:prSet/>
      <dgm:spPr/>
      <dgm:t>
        <a:bodyPr/>
        <a:lstStyle/>
        <a:p>
          <a:r>
            <a:rPr lang="en-US"/>
            <a:t>Taking care of yourself as a parent</a:t>
          </a:r>
        </a:p>
      </dgm:t>
    </dgm:pt>
    <dgm:pt modelId="{867C2389-3AD9-406E-89F9-4C4E169A8DDD}" type="parTrans" cxnId="{495ECCC1-DF7E-4841-83F3-FB539CA31161}">
      <dgm:prSet/>
      <dgm:spPr/>
      <dgm:t>
        <a:bodyPr/>
        <a:lstStyle/>
        <a:p>
          <a:endParaRPr lang="en-US"/>
        </a:p>
      </dgm:t>
    </dgm:pt>
    <dgm:pt modelId="{B2D662E2-EF88-4907-928D-28DEF8D9ACFF}" type="sibTrans" cxnId="{495ECCC1-DF7E-4841-83F3-FB539CA31161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6EB12082-C8F7-4982-9850-113B83F99F9E}" type="pres">
      <dgm:prSet presAssocID="{C14AC26D-631D-4B33-BA58-C157D5FBE315}" presName="Name0" presStyleCnt="0">
        <dgm:presLayoutVars>
          <dgm:animLvl val="lvl"/>
          <dgm:resizeHandles val="exact"/>
        </dgm:presLayoutVars>
      </dgm:prSet>
      <dgm:spPr/>
    </dgm:pt>
    <dgm:pt modelId="{42F76EFD-41E1-425B-B5DA-1DDF9A8C4213}" type="pres">
      <dgm:prSet presAssocID="{7819CD66-DBC3-4227-A932-55DC3AF51309}" presName="compositeNode" presStyleCnt="0">
        <dgm:presLayoutVars>
          <dgm:bulletEnabled val="1"/>
        </dgm:presLayoutVars>
      </dgm:prSet>
      <dgm:spPr/>
    </dgm:pt>
    <dgm:pt modelId="{E92B3649-E9F6-4FFA-810A-62D7A6270AE0}" type="pres">
      <dgm:prSet presAssocID="{7819CD66-DBC3-4227-A932-55DC3AF51309}" presName="bgRect" presStyleLbl="bgAccFollowNode1" presStyleIdx="0" presStyleCnt="5"/>
      <dgm:spPr/>
    </dgm:pt>
    <dgm:pt modelId="{5EB3DD43-026C-4E1F-9787-C5296CF3225E}" type="pres">
      <dgm:prSet presAssocID="{9E1DBE02-778A-4E0E-BEDA-BD0718BCCB88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F02EF96B-5798-49D7-A83F-9F5402413D5F}" type="pres">
      <dgm:prSet presAssocID="{7819CD66-DBC3-4227-A932-55DC3AF51309}" presName="bottomLine" presStyleLbl="alignNode1" presStyleIdx="1" presStyleCnt="10">
        <dgm:presLayoutVars/>
      </dgm:prSet>
      <dgm:spPr/>
    </dgm:pt>
    <dgm:pt modelId="{FF963BD4-CEC5-4BC1-8E89-97596EB57BE9}" type="pres">
      <dgm:prSet presAssocID="{7819CD66-DBC3-4227-A932-55DC3AF51309}" presName="nodeText" presStyleLbl="bgAccFollowNode1" presStyleIdx="0" presStyleCnt="5">
        <dgm:presLayoutVars>
          <dgm:bulletEnabled val="1"/>
        </dgm:presLayoutVars>
      </dgm:prSet>
      <dgm:spPr/>
    </dgm:pt>
    <dgm:pt modelId="{31EDDCC8-AD24-4B4D-8105-EF1F7EF0604C}" type="pres">
      <dgm:prSet presAssocID="{9E1DBE02-778A-4E0E-BEDA-BD0718BCCB88}" presName="sibTrans" presStyleCnt="0"/>
      <dgm:spPr/>
    </dgm:pt>
    <dgm:pt modelId="{0F9C2A84-8BED-47FC-AAD0-5F434CAC7721}" type="pres">
      <dgm:prSet presAssocID="{07823242-4A72-4C7C-BB04-F0D8014AF199}" presName="compositeNode" presStyleCnt="0">
        <dgm:presLayoutVars>
          <dgm:bulletEnabled val="1"/>
        </dgm:presLayoutVars>
      </dgm:prSet>
      <dgm:spPr/>
    </dgm:pt>
    <dgm:pt modelId="{6C340A0E-DE97-4180-8570-FDE3DFED5C0E}" type="pres">
      <dgm:prSet presAssocID="{07823242-4A72-4C7C-BB04-F0D8014AF199}" presName="bgRect" presStyleLbl="bgAccFollowNode1" presStyleIdx="1" presStyleCnt="5"/>
      <dgm:spPr/>
    </dgm:pt>
    <dgm:pt modelId="{4AF005E4-3C91-4993-900E-E3EB3AF6A351}" type="pres">
      <dgm:prSet presAssocID="{2F07AD1D-18D9-46AA-BEF0-0C997C8BCD10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69145E24-85A4-4DF2-A89D-23695EF6273F}" type="pres">
      <dgm:prSet presAssocID="{07823242-4A72-4C7C-BB04-F0D8014AF199}" presName="bottomLine" presStyleLbl="alignNode1" presStyleIdx="3" presStyleCnt="10">
        <dgm:presLayoutVars/>
      </dgm:prSet>
      <dgm:spPr/>
    </dgm:pt>
    <dgm:pt modelId="{AFA394CB-41FB-4DDF-A005-534C05111B8C}" type="pres">
      <dgm:prSet presAssocID="{07823242-4A72-4C7C-BB04-F0D8014AF199}" presName="nodeText" presStyleLbl="bgAccFollowNode1" presStyleIdx="1" presStyleCnt="5">
        <dgm:presLayoutVars>
          <dgm:bulletEnabled val="1"/>
        </dgm:presLayoutVars>
      </dgm:prSet>
      <dgm:spPr/>
    </dgm:pt>
    <dgm:pt modelId="{DD2622E1-BD3F-44C3-BCCC-89CA08F01C97}" type="pres">
      <dgm:prSet presAssocID="{2F07AD1D-18D9-46AA-BEF0-0C997C8BCD10}" presName="sibTrans" presStyleCnt="0"/>
      <dgm:spPr/>
    </dgm:pt>
    <dgm:pt modelId="{DD45F63E-E186-483F-B714-308286B5ECAA}" type="pres">
      <dgm:prSet presAssocID="{323C697A-B05C-4AF7-9BBE-F15225A2E668}" presName="compositeNode" presStyleCnt="0">
        <dgm:presLayoutVars>
          <dgm:bulletEnabled val="1"/>
        </dgm:presLayoutVars>
      </dgm:prSet>
      <dgm:spPr/>
    </dgm:pt>
    <dgm:pt modelId="{8241E668-D683-4CA6-AEB7-7C6427103C92}" type="pres">
      <dgm:prSet presAssocID="{323C697A-B05C-4AF7-9BBE-F15225A2E668}" presName="bgRect" presStyleLbl="bgAccFollowNode1" presStyleIdx="2" presStyleCnt="5"/>
      <dgm:spPr/>
    </dgm:pt>
    <dgm:pt modelId="{20821579-742A-46CD-866F-AF58FCD09C06}" type="pres">
      <dgm:prSet presAssocID="{B1C993E9-7064-4FE2-A47F-710FF932774F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8682E8C2-E2E8-4F5D-97D7-DA75CF58AE50}" type="pres">
      <dgm:prSet presAssocID="{323C697A-B05C-4AF7-9BBE-F15225A2E668}" presName="bottomLine" presStyleLbl="alignNode1" presStyleIdx="5" presStyleCnt="10">
        <dgm:presLayoutVars/>
      </dgm:prSet>
      <dgm:spPr/>
    </dgm:pt>
    <dgm:pt modelId="{E2C15073-2AA1-496D-A601-CEDCDC22E608}" type="pres">
      <dgm:prSet presAssocID="{323C697A-B05C-4AF7-9BBE-F15225A2E668}" presName="nodeText" presStyleLbl="bgAccFollowNode1" presStyleIdx="2" presStyleCnt="5">
        <dgm:presLayoutVars>
          <dgm:bulletEnabled val="1"/>
        </dgm:presLayoutVars>
      </dgm:prSet>
      <dgm:spPr/>
    </dgm:pt>
    <dgm:pt modelId="{579ED114-622C-4D19-9C5E-68A97DE8F9BD}" type="pres">
      <dgm:prSet presAssocID="{B1C993E9-7064-4FE2-A47F-710FF932774F}" presName="sibTrans" presStyleCnt="0"/>
      <dgm:spPr/>
    </dgm:pt>
    <dgm:pt modelId="{4DE72C10-036B-4490-AF7C-353769AD6C07}" type="pres">
      <dgm:prSet presAssocID="{0F31E2EE-022D-4D52-BA00-5D7FFC785533}" presName="compositeNode" presStyleCnt="0">
        <dgm:presLayoutVars>
          <dgm:bulletEnabled val="1"/>
        </dgm:presLayoutVars>
      </dgm:prSet>
      <dgm:spPr/>
    </dgm:pt>
    <dgm:pt modelId="{34FF1AE8-70F4-4915-9747-8A03D6D9BCE7}" type="pres">
      <dgm:prSet presAssocID="{0F31E2EE-022D-4D52-BA00-5D7FFC785533}" presName="bgRect" presStyleLbl="bgAccFollowNode1" presStyleIdx="3" presStyleCnt="5"/>
      <dgm:spPr/>
    </dgm:pt>
    <dgm:pt modelId="{526125B3-3316-472A-8FE5-334C847B527B}" type="pres">
      <dgm:prSet presAssocID="{EB62BC9F-DE21-405F-B1A7-3AA539D5718F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76898379-A142-4429-ABD7-3D7B777A4B3B}" type="pres">
      <dgm:prSet presAssocID="{0F31E2EE-022D-4D52-BA00-5D7FFC785533}" presName="bottomLine" presStyleLbl="alignNode1" presStyleIdx="7" presStyleCnt="10">
        <dgm:presLayoutVars/>
      </dgm:prSet>
      <dgm:spPr/>
    </dgm:pt>
    <dgm:pt modelId="{13429096-D345-45C1-8523-A46834E8F805}" type="pres">
      <dgm:prSet presAssocID="{0F31E2EE-022D-4D52-BA00-5D7FFC785533}" presName="nodeText" presStyleLbl="bgAccFollowNode1" presStyleIdx="3" presStyleCnt="5">
        <dgm:presLayoutVars>
          <dgm:bulletEnabled val="1"/>
        </dgm:presLayoutVars>
      </dgm:prSet>
      <dgm:spPr/>
    </dgm:pt>
    <dgm:pt modelId="{0C57E8BE-C1D9-4945-B8E9-1DDFAB9C032A}" type="pres">
      <dgm:prSet presAssocID="{EB62BC9F-DE21-405F-B1A7-3AA539D5718F}" presName="sibTrans" presStyleCnt="0"/>
      <dgm:spPr/>
    </dgm:pt>
    <dgm:pt modelId="{BAAB26EA-B4E9-427B-B623-6C88AEF1D219}" type="pres">
      <dgm:prSet presAssocID="{8F491ED1-5BBE-4ACA-96F9-EAF0433BD8F1}" presName="compositeNode" presStyleCnt="0">
        <dgm:presLayoutVars>
          <dgm:bulletEnabled val="1"/>
        </dgm:presLayoutVars>
      </dgm:prSet>
      <dgm:spPr/>
    </dgm:pt>
    <dgm:pt modelId="{45CA7CC4-66B7-4006-93CD-85FFC40E151D}" type="pres">
      <dgm:prSet presAssocID="{8F491ED1-5BBE-4ACA-96F9-EAF0433BD8F1}" presName="bgRect" presStyleLbl="bgAccFollowNode1" presStyleIdx="4" presStyleCnt="5"/>
      <dgm:spPr/>
    </dgm:pt>
    <dgm:pt modelId="{20FAD8EC-369A-4DC7-9107-8FB1D3EFC96F}" type="pres">
      <dgm:prSet presAssocID="{B2D662E2-EF88-4907-928D-28DEF8D9ACFF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721FF4F8-342F-4BB7-B97B-5BA9CEBF3E1A}" type="pres">
      <dgm:prSet presAssocID="{8F491ED1-5BBE-4ACA-96F9-EAF0433BD8F1}" presName="bottomLine" presStyleLbl="alignNode1" presStyleIdx="9" presStyleCnt="10">
        <dgm:presLayoutVars/>
      </dgm:prSet>
      <dgm:spPr/>
    </dgm:pt>
    <dgm:pt modelId="{4BD7ED3F-C091-4A84-AF50-81754454A393}" type="pres">
      <dgm:prSet presAssocID="{8F491ED1-5BBE-4ACA-96F9-EAF0433BD8F1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9DE83103-F595-4B59-A086-D092E58CA2AB}" type="presOf" srcId="{323C697A-B05C-4AF7-9BBE-F15225A2E668}" destId="{8241E668-D683-4CA6-AEB7-7C6427103C92}" srcOrd="0" destOrd="0" presId="urn:microsoft.com/office/officeart/2016/7/layout/BasicLinearProcessNumbered"/>
    <dgm:cxn modelId="{BCD3C224-9F13-4FB2-AB31-DDE015B8FD04}" type="presOf" srcId="{8F491ED1-5BBE-4ACA-96F9-EAF0433BD8F1}" destId="{45CA7CC4-66B7-4006-93CD-85FFC40E151D}" srcOrd="0" destOrd="0" presId="urn:microsoft.com/office/officeart/2016/7/layout/BasicLinearProcessNumbered"/>
    <dgm:cxn modelId="{08163D3B-A910-4229-BC04-3F3FB8196152}" type="presOf" srcId="{0F31E2EE-022D-4D52-BA00-5D7FFC785533}" destId="{13429096-D345-45C1-8523-A46834E8F805}" srcOrd="1" destOrd="0" presId="urn:microsoft.com/office/officeart/2016/7/layout/BasicLinearProcessNumbered"/>
    <dgm:cxn modelId="{3627BB45-6C07-4CA2-9006-DE295DB96B3A}" type="presOf" srcId="{9E1DBE02-778A-4E0E-BEDA-BD0718BCCB88}" destId="{5EB3DD43-026C-4E1F-9787-C5296CF3225E}" srcOrd="0" destOrd="0" presId="urn:microsoft.com/office/officeart/2016/7/layout/BasicLinearProcessNumbered"/>
    <dgm:cxn modelId="{AA9A8166-916B-41A2-9649-29927D5CDCFE}" type="presOf" srcId="{EB62BC9F-DE21-405F-B1A7-3AA539D5718F}" destId="{526125B3-3316-472A-8FE5-334C847B527B}" srcOrd="0" destOrd="0" presId="urn:microsoft.com/office/officeart/2016/7/layout/BasicLinearProcessNumbered"/>
    <dgm:cxn modelId="{8855B054-6AF2-4F5B-98DF-C3858027227D}" srcId="{C14AC26D-631D-4B33-BA58-C157D5FBE315}" destId="{323C697A-B05C-4AF7-9BBE-F15225A2E668}" srcOrd="2" destOrd="0" parTransId="{264BC8F3-0344-438B-82B7-EB2C1B81A056}" sibTransId="{B1C993E9-7064-4FE2-A47F-710FF932774F}"/>
    <dgm:cxn modelId="{987007A6-15AF-413D-978C-954B546C8678}" type="presOf" srcId="{7819CD66-DBC3-4227-A932-55DC3AF51309}" destId="{E92B3649-E9F6-4FFA-810A-62D7A6270AE0}" srcOrd="0" destOrd="0" presId="urn:microsoft.com/office/officeart/2016/7/layout/BasicLinearProcessNumbered"/>
    <dgm:cxn modelId="{41A687B3-3FD5-4C99-AEFF-A0D603E6788F}" srcId="{C14AC26D-631D-4B33-BA58-C157D5FBE315}" destId="{07823242-4A72-4C7C-BB04-F0D8014AF199}" srcOrd="1" destOrd="0" parTransId="{BFDCD222-D12E-4AC2-8B94-6C5F6A7D8ED7}" sibTransId="{2F07AD1D-18D9-46AA-BEF0-0C997C8BCD10}"/>
    <dgm:cxn modelId="{70843EBB-1F1A-4FA8-B2FA-E1163DFD5B75}" type="presOf" srcId="{07823242-4A72-4C7C-BB04-F0D8014AF199}" destId="{AFA394CB-41FB-4DDF-A005-534C05111B8C}" srcOrd="1" destOrd="0" presId="urn:microsoft.com/office/officeart/2016/7/layout/BasicLinearProcessNumbered"/>
    <dgm:cxn modelId="{FC1568BC-D3B5-404D-9A55-6A4613A77C22}" type="presOf" srcId="{B2D662E2-EF88-4907-928D-28DEF8D9ACFF}" destId="{20FAD8EC-369A-4DC7-9107-8FB1D3EFC96F}" srcOrd="0" destOrd="0" presId="urn:microsoft.com/office/officeart/2016/7/layout/BasicLinearProcessNumbered"/>
    <dgm:cxn modelId="{A1B487BE-A249-4A0D-831D-200B5397FC6B}" srcId="{C14AC26D-631D-4B33-BA58-C157D5FBE315}" destId="{0F31E2EE-022D-4D52-BA00-5D7FFC785533}" srcOrd="3" destOrd="0" parTransId="{55847265-8064-49D3-914F-20390EC221F5}" sibTransId="{EB62BC9F-DE21-405F-B1A7-3AA539D5718F}"/>
    <dgm:cxn modelId="{495ECCC1-DF7E-4841-83F3-FB539CA31161}" srcId="{C14AC26D-631D-4B33-BA58-C157D5FBE315}" destId="{8F491ED1-5BBE-4ACA-96F9-EAF0433BD8F1}" srcOrd="4" destOrd="0" parTransId="{867C2389-3AD9-406E-89F9-4C4E169A8DDD}" sibTransId="{B2D662E2-EF88-4907-928D-28DEF8D9ACFF}"/>
    <dgm:cxn modelId="{1DFC2DC2-B37E-4AAB-8592-41B56E6E7D4C}" type="presOf" srcId="{8F491ED1-5BBE-4ACA-96F9-EAF0433BD8F1}" destId="{4BD7ED3F-C091-4A84-AF50-81754454A393}" srcOrd="1" destOrd="0" presId="urn:microsoft.com/office/officeart/2016/7/layout/BasicLinearProcessNumbered"/>
    <dgm:cxn modelId="{0CB244CF-209A-423E-8CC8-2306FC2AA2A1}" type="presOf" srcId="{C14AC26D-631D-4B33-BA58-C157D5FBE315}" destId="{6EB12082-C8F7-4982-9850-113B83F99F9E}" srcOrd="0" destOrd="0" presId="urn:microsoft.com/office/officeart/2016/7/layout/BasicLinearProcessNumbered"/>
    <dgm:cxn modelId="{0B16CDD3-657B-49DD-A684-22DF19EAF39D}" type="presOf" srcId="{0F31E2EE-022D-4D52-BA00-5D7FFC785533}" destId="{34FF1AE8-70F4-4915-9747-8A03D6D9BCE7}" srcOrd="0" destOrd="0" presId="urn:microsoft.com/office/officeart/2016/7/layout/BasicLinearProcessNumbered"/>
    <dgm:cxn modelId="{8D6502D8-F39B-45D3-9BBC-7866205401DF}" type="presOf" srcId="{B1C993E9-7064-4FE2-A47F-710FF932774F}" destId="{20821579-742A-46CD-866F-AF58FCD09C06}" srcOrd="0" destOrd="0" presId="urn:microsoft.com/office/officeart/2016/7/layout/BasicLinearProcessNumbered"/>
    <dgm:cxn modelId="{35D73EE2-91E1-4FE4-B1F7-60BF56BDED4D}" type="presOf" srcId="{2F07AD1D-18D9-46AA-BEF0-0C997C8BCD10}" destId="{4AF005E4-3C91-4993-900E-E3EB3AF6A351}" srcOrd="0" destOrd="0" presId="urn:microsoft.com/office/officeart/2016/7/layout/BasicLinearProcessNumbered"/>
    <dgm:cxn modelId="{662F9EE7-0F5B-449F-A2D2-89DDC77AE4EC}" type="presOf" srcId="{323C697A-B05C-4AF7-9BBE-F15225A2E668}" destId="{E2C15073-2AA1-496D-A601-CEDCDC22E608}" srcOrd="1" destOrd="0" presId="urn:microsoft.com/office/officeart/2016/7/layout/BasicLinearProcessNumbered"/>
    <dgm:cxn modelId="{96B1C9EE-73BD-48AA-B1D4-42C3BEDFBB55}" type="presOf" srcId="{07823242-4A72-4C7C-BB04-F0D8014AF199}" destId="{6C340A0E-DE97-4180-8570-FDE3DFED5C0E}" srcOrd="0" destOrd="0" presId="urn:microsoft.com/office/officeart/2016/7/layout/BasicLinearProcessNumbered"/>
    <dgm:cxn modelId="{BF5AD6F2-77BA-4C71-8F27-F6BABA89A253}" type="presOf" srcId="{7819CD66-DBC3-4227-A932-55DC3AF51309}" destId="{FF963BD4-CEC5-4BC1-8E89-97596EB57BE9}" srcOrd="1" destOrd="0" presId="urn:microsoft.com/office/officeart/2016/7/layout/BasicLinearProcessNumbered"/>
    <dgm:cxn modelId="{C6B1CCF9-83E5-4892-B64E-9CCBD0DA4C3F}" srcId="{C14AC26D-631D-4B33-BA58-C157D5FBE315}" destId="{7819CD66-DBC3-4227-A932-55DC3AF51309}" srcOrd="0" destOrd="0" parTransId="{5D84C7CA-546C-48B6-8C48-3757A24AACF6}" sibTransId="{9E1DBE02-778A-4E0E-BEDA-BD0718BCCB88}"/>
    <dgm:cxn modelId="{9A1DD694-EDFF-4275-953D-A8503B8231FA}" type="presParOf" srcId="{6EB12082-C8F7-4982-9850-113B83F99F9E}" destId="{42F76EFD-41E1-425B-B5DA-1DDF9A8C4213}" srcOrd="0" destOrd="0" presId="urn:microsoft.com/office/officeart/2016/7/layout/BasicLinearProcessNumbered"/>
    <dgm:cxn modelId="{BB2A2D5C-F4F4-4C20-9993-6C9F1F284D77}" type="presParOf" srcId="{42F76EFD-41E1-425B-B5DA-1DDF9A8C4213}" destId="{E92B3649-E9F6-4FFA-810A-62D7A6270AE0}" srcOrd="0" destOrd="0" presId="urn:microsoft.com/office/officeart/2016/7/layout/BasicLinearProcessNumbered"/>
    <dgm:cxn modelId="{E984F321-6867-43C8-A6BA-432B07938497}" type="presParOf" srcId="{42F76EFD-41E1-425B-B5DA-1DDF9A8C4213}" destId="{5EB3DD43-026C-4E1F-9787-C5296CF3225E}" srcOrd="1" destOrd="0" presId="urn:microsoft.com/office/officeart/2016/7/layout/BasicLinearProcessNumbered"/>
    <dgm:cxn modelId="{6FC8452F-B91C-4BC8-9541-A9BF5851B5A7}" type="presParOf" srcId="{42F76EFD-41E1-425B-B5DA-1DDF9A8C4213}" destId="{F02EF96B-5798-49D7-A83F-9F5402413D5F}" srcOrd="2" destOrd="0" presId="urn:microsoft.com/office/officeart/2016/7/layout/BasicLinearProcessNumbered"/>
    <dgm:cxn modelId="{7258806A-A2E9-4B3C-9D81-F6E59F6E07AE}" type="presParOf" srcId="{42F76EFD-41E1-425B-B5DA-1DDF9A8C4213}" destId="{FF963BD4-CEC5-4BC1-8E89-97596EB57BE9}" srcOrd="3" destOrd="0" presId="urn:microsoft.com/office/officeart/2016/7/layout/BasicLinearProcessNumbered"/>
    <dgm:cxn modelId="{7EB44502-30F1-41AD-A77A-2F4795B2F40F}" type="presParOf" srcId="{6EB12082-C8F7-4982-9850-113B83F99F9E}" destId="{31EDDCC8-AD24-4B4D-8105-EF1F7EF0604C}" srcOrd="1" destOrd="0" presId="urn:microsoft.com/office/officeart/2016/7/layout/BasicLinearProcessNumbered"/>
    <dgm:cxn modelId="{91F33CA0-5593-4BC6-8484-FDCD77072DBA}" type="presParOf" srcId="{6EB12082-C8F7-4982-9850-113B83F99F9E}" destId="{0F9C2A84-8BED-47FC-AAD0-5F434CAC7721}" srcOrd="2" destOrd="0" presId="urn:microsoft.com/office/officeart/2016/7/layout/BasicLinearProcessNumbered"/>
    <dgm:cxn modelId="{2D1F9188-14A8-4431-BA03-2AA1F34DF442}" type="presParOf" srcId="{0F9C2A84-8BED-47FC-AAD0-5F434CAC7721}" destId="{6C340A0E-DE97-4180-8570-FDE3DFED5C0E}" srcOrd="0" destOrd="0" presId="urn:microsoft.com/office/officeart/2016/7/layout/BasicLinearProcessNumbered"/>
    <dgm:cxn modelId="{D3698FED-C6C9-49D6-95DB-B87FE28BA3DD}" type="presParOf" srcId="{0F9C2A84-8BED-47FC-AAD0-5F434CAC7721}" destId="{4AF005E4-3C91-4993-900E-E3EB3AF6A351}" srcOrd="1" destOrd="0" presId="urn:microsoft.com/office/officeart/2016/7/layout/BasicLinearProcessNumbered"/>
    <dgm:cxn modelId="{96EF119F-65BF-4A83-8813-D852D81A0BAD}" type="presParOf" srcId="{0F9C2A84-8BED-47FC-AAD0-5F434CAC7721}" destId="{69145E24-85A4-4DF2-A89D-23695EF6273F}" srcOrd="2" destOrd="0" presId="urn:microsoft.com/office/officeart/2016/7/layout/BasicLinearProcessNumbered"/>
    <dgm:cxn modelId="{81EB1842-69A1-47AD-85D5-1D26E76AD547}" type="presParOf" srcId="{0F9C2A84-8BED-47FC-AAD0-5F434CAC7721}" destId="{AFA394CB-41FB-4DDF-A005-534C05111B8C}" srcOrd="3" destOrd="0" presId="urn:microsoft.com/office/officeart/2016/7/layout/BasicLinearProcessNumbered"/>
    <dgm:cxn modelId="{CEB8B110-AD83-4E99-962B-3BAF25E8D5AD}" type="presParOf" srcId="{6EB12082-C8F7-4982-9850-113B83F99F9E}" destId="{DD2622E1-BD3F-44C3-BCCC-89CA08F01C97}" srcOrd="3" destOrd="0" presId="urn:microsoft.com/office/officeart/2016/7/layout/BasicLinearProcessNumbered"/>
    <dgm:cxn modelId="{AC5CCBB0-923D-4674-88EA-8A96BB09F929}" type="presParOf" srcId="{6EB12082-C8F7-4982-9850-113B83F99F9E}" destId="{DD45F63E-E186-483F-B714-308286B5ECAA}" srcOrd="4" destOrd="0" presId="urn:microsoft.com/office/officeart/2016/7/layout/BasicLinearProcessNumbered"/>
    <dgm:cxn modelId="{FF4FD564-5408-49B8-AE90-B50B6A6A63BF}" type="presParOf" srcId="{DD45F63E-E186-483F-B714-308286B5ECAA}" destId="{8241E668-D683-4CA6-AEB7-7C6427103C92}" srcOrd="0" destOrd="0" presId="urn:microsoft.com/office/officeart/2016/7/layout/BasicLinearProcessNumbered"/>
    <dgm:cxn modelId="{91ED335A-31C0-439F-9293-6F800A94CE94}" type="presParOf" srcId="{DD45F63E-E186-483F-B714-308286B5ECAA}" destId="{20821579-742A-46CD-866F-AF58FCD09C06}" srcOrd="1" destOrd="0" presId="urn:microsoft.com/office/officeart/2016/7/layout/BasicLinearProcessNumbered"/>
    <dgm:cxn modelId="{E52A4105-84E0-45DC-8E2E-BB1407021456}" type="presParOf" srcId="{DD45F63E-E186-483F-B714-308286B5ECAA}" destId="{8682E8C2-E2E8-4F5D-97D7-DA75CF58AE50}" srcOrd="2" destOrd="0" presId="urn:microsoft.com/office/officeart/2016/7/layout/BasicLinearProcessNumbered"/>
    <dgm:cxn modelId="{8CC35198-763F-40A5-90BF-4164BB52A730}" type="presParOf" srcId="{DD45F63E-E186-483F-B714-308286B5ECAA}" destId="{E2C15073-2AA1-496D-A601-CEDCDC22E608}" srcOrd="3" destOrd="0" presId="urn:microsoft.com/office/officeart/2016/7/layout/BasicLinearProcessNumbered"/>
    <dgm:cxn modelId="{8C7D206F-4835-4292-82ED-54679B4FABC0}" type="presParOf" srcId="{6EB12082-C8F7-4982-9850-113B83F99F9E}" destId="{579ED114-622C-4D19-9C5E-68A97DE8F9BD}" srcOrd="5" destOrd="0" presId="urn:microsoft.com/office/officeart/2016/7/layout/BasicLinearProcessNumbered"/>
    <dgm:cxn modelId="{7F8EEE9E-754F-40ED-B2E1-81DF217E07E5}" type="presParOf" srcId="{6EB12082-C8F7-4982-9850-113B83F99F9E}" destId="{4DE72C10-036B-4490-AF7C-353769AD6C07}" srcOrd="6" destOrd="0" presId="urn:microsoft.com/office/officeart/2016/7/layout/BasicLinearProcessNumbered"/>
    <dgm:cxn modelId="{74CCC670-9967-4BC4-8E85-BE1C5558F6A8}" type="presParOf" srcId="{4DE72C10-036B-4490-AF7C-353769AD6C07}" destId="{34FF1AE8-70F4-4915-9747-8A03D6D9BCE7}" srcOrd="0" destOrd="0" presId="urn:microsoft.com/office/officeart/2016/7/layout/BasicLinearProcessNumbered"/>
    <dgm:cxn modelId="{182E47DC-EDCD-4D57-A063-838C5B3330A2}" type="presParOf" srcId="{4DE72C10-036B-4490-AF7C-353769AD6C07}" destId="{526125B3-3316-472A-8FE5-334C847B527B}" srcOrd="1" destOrd="0" presId="urn:microsoft.com/office/officeart/2016/7/layout/BasicLinearProcessNumbered"/>
    <dgm:cxn modelId="{7681DE9C-3CD6-4EA4-B5CC-B7B83D5A6C34}" type="presParOf" srcId="{4DE72C10-036B-4490-AF7C-353769AD6C07}" destId="{76898379-A142-4429-ABD7-3D7B777A4B3B}" srcOrd="2" destOrd="0" presId="urn:microsoft.com/office/officeart/2016/7/layout/BasicLinearProcessNumbered"/>
    <dgm:cxn modelId="{38264449-0EB0-422B-9EBC-E8DA6096B5FA}" type="presParOf" srcId="{4DE72C10-036B-4490-AF7C-353769AD6C07}" destId="{13429096-D345-45C1-8523-A46834E8F805}" srcOrd="3" destOrd="0" presId="urn:microsoft.com/office/officeart/2016/7/layout/BasicLinearProcessNumbered"/>
    <dgm:cxn modelId="{BDE8D001-E6AD-4B1D-B449-1CD82394CE94}" type="presParOf" srcId="{6EB12082-C8F7-4982-9850-113B83F99F9E}" destId="{0C57E8BE-C1D9-4945-B8E9-1DDFAB9C032A}" srcOrd="7" destOrd="0" presId="urn:microsoft.com/office/officeart/2016/7/layout/BasicLinearProcessNumbered"/>
    <dgm:cxn modelId="{96C2A812-05D1-48E3-984E-439E460050E6}" type="presParOf" srcId="{6EB12082-C8F7-4982-9850-113B83F99F9E}" destId="{BAAB26EA-B4E9-427B-B623-6C88AEF1D219}" srcOrd="8" destOrd="0" presId="urn:microsoft.com/office/officeart/2016/7/layout/BasicLinearProcessNumbered"/>
    <dgm:cxn modelId="{3CF57F79-51CC-43F9-BB68-5F778D9D8D7F}" type="presParOf" srcId="{BAAB26EA-B4E9-427B-B623-6C88AEF1D219}" destId="{45CA7CC4-66B7-4006-93CD-85FFC40E151D}" srcOrd="0" destOrd="0" presId="urn:microsoft.com/office/officeart/2016/7/layout/BasicLinearProcessNumbered"/>
    <dgm:cxn modelId="{79354051-24D6-4F61-957E-FC26B750B89B}" type="presParOf" srcId="{BAAB26EA-B4E9-427B-B623-6C88AEF1D219}" destId="{20FAD8EC-369A-4DC7-9107-8FB1D3EFC96F}" srcOrd="1" destOrd="0" presId="urn:microsoft.com/office/officeart/2016/7/layout/BasicLinearProcessNumbered"/>
    <dgm:cxn modelId="{11E48CEE-10DF-409C-9DA4-016CEC6A6D47}" type="presParOf" srcId="{BAAB26EA-B4E9-427B-B623-6C88AEF1D219}" destId="{721FF4F8-342F-4BB7-B97B-5BA9CEBF3E1A}" srcOrd="2" destOrd="0" presId="urn:microsoft.com/office/officeart/2016/7/layout/BasicLinearProcessNumbered"/>
    <dgm:cxn modelId="{F3D424B3-23F0-413C-8D5E-3385F1DAB5D6}" type="presParOf" srcId="{BAAB26EA-B4E9-427B-B623-6C88AEF1D219}" destId="{4BD7ED3F-C091-4A84-AF50-81754454A393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5BEBBE-746F-4BEE-88DA-8DB557E35414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895AA10-DAAE-46A5-8A46-EA1D47B266E6}">
      <dgm:prSet/>
      <dgm:spPr/>
      <dgm:t>
        <a:bodyPr/>
        <a:lstStyle/>
        <a:p>
          <a:r>
            <a:rPr lang="en-US"/>
            <a:t>Children live in a predictable world</a:t>
          </a:r>
        </a:p>
      </dgm:t>
    </dgm:pt>
    <dgm:pt modelId="{E6CA9569-7327-441F-8307-75460FFAAD38}" type="parTrans" cxnId="{20745D88-E1F7-4498-BA12-C11BE6803385}">
      <dgm:prSet/>
      <dgm:spPr/>
      <dgm:t>
        <a:bodyPr/>
        <a:lstStyle/>
        <a:p>
          <a:endParaRPr lang="en-US"/>
        </a:p>
      </dgm:t>
    </dgm:pt>
    <dgm:pt modelId="{0593435B-7EED-46D7-AB15-A4D6D2545C13}" type="sibTrans" cxnId="{20745D88-E1F7-4498-BA12-C11BE6803385}">
      <dgm:prSet/>
      <dgm:spPr/>
      <dgm:t>
        <a:bodyPr/>
        <a:lstStyle/>
        <a:p>
          <a:endParaRPr lang="en-US"/>
        </a:p>
      </dgm:t>
    </dgm:pt>
    <dgm:pt modelId="{66467471-2EDA-45C1-8EBD-2028787446B7}">
      <dgm:prSet/>
      <dgm:spPr/>
      <dgm:t>
        <a:bodyPr/>
        <a:lstStyle/>
        <a:p>
          <a:r>
            <a:rPr lang="en-US"/>
            <a:t>Children receive plenty of attention for good behavior</a:t>
          </a:r>
        </a:p>
      </dgm:t>
    </dgm:pt>
    <dgm:pt modelId="{3CF69336-8ACE-405F-A60B-56360BE09165}" type="parTrans" cxnId="{7E759F98-758C-4E86-A95D-DD64AAE97BDE}">
      <dgm:prSet/>
      <dgm:spPr/>
      <dgm:t>
        <a:bodyPr/>
        <a:lstStyle/>
        <a:p>
          <a:endParaRPr lang="en-US"/>
        </a:p>
      </dgm:t>
    </dgm:pt>
    <dgm:pt modelId="{9AB15FBD-5387-4D16-A8A6-557D54918637}" type="sibTrans" cxnId="{7E759F98-758C-4E86-A95D-DD64AAE97BDE}">
      <dgm:prSet/>
      <dgm:spPr/>
      <dgm:t>
        <a:bodyPr/>
        <a:lstStyle/>
        <a:p>
          <a:endParaRPr lang="en-US"/>
        </a:p>
      </dgm:t>
    </dgm:pt>
    <dgm:pt modelId="{09B0081A-BED9-4ABB-A3B2-8AE1F57468BF}">
      <dgm:prSet/>
      <dgm:spPr/>
      <dgm:t>
        <a:bodyPr/>
        <a:lstStyle/>
        <a:p>
          <a:r>
            <a:rPr lang="en-US"/>
            <a:t>Parents have reasonable expectations</a:t>
          </a:r>
        </a:p>
      </dgm:t>
    </dgm:pt>
    <dgm:pt modelId="{BC11C03D-D8FC-4F7E-8CDF-20910FB3798D}" type="parTrans" cxnId="{C792AE21-A19E-4177-BE4A-E5CC51657233}">
      <dgm:prSet/>
      <dgm:spPr/>
      <dgm:t>
        <a:bodyPr/>
        <a:lstStyle/>
        <a:p>
          <a:endParaRPr lang="en-US"/>
        </a:p>
      </dgm:t>
    </dgm:pt>
    <dgm:pt modelId="{3FA2FCA0-2DA4-4A1A-ABDB-494DBA569E3C}" type="sibTrans" cxnId="{C792AE21-A19E-4177-BE4A-E5CC51657233}">
      <dgm:prSet/>
      <dgm:spPr/>
      <dgm:t>
        <a:bodyPr/>
        <a:lstStyle/>
        <a:p>
          <a:endParaRPr lang="en-US"/>
        </a:p>
      </dgm:t>
    </dgm:pt>
    <dgm:pt modelId="{4203B65A-DD54-481C-B762-623C6C90C6A9}">
      <dgm:prSet/>
      <dgm:spPr/>
      <dgm:t>
        <a:bodyPr/>
        <a:lstStyle/>
        <a:p>
          <a:r>
            <a:rPr lang="en-US"/>
            <a:t>Parents use fair, predictable consequences consistently</a:t>
          </a:r>
        </a:p>
      </dgm:t>
    </dgm:pt>
    <dgm:pt modelId="{4DEC6E6C-3F7A-4FF1-A209-2895F6A4C252}" type="parTrans" cxnId="{902DB800-9B66-44DB-83BC-628465209E22}">
      <dgm:prSet/>
      <dgm:spPr/>
      <dgm:t>
        <a:bodyPr/>
        <a:lstStyle/>
        <a:p>
          <a:endParaRPr lang="en-US"/>
        </a:p>
      </dgm:t>
    </dgm:pt>
    <dgm:pt modelId="{2EB76A1B-A399-43C9-92A7-871CC7F60BBA}" type="sibTrans" cxnId="{902DB800-9B66-44DB-83BC-628465209E22}">
      <dgm:prSet/>
      <dgm:spPr/>
      <dgm:t>
        <a:bodyPr/>
        <a:lstStyle/>
        <a:p>
          <a:endParaRPr lang="en-US"/>
        </a:p>
      </dgm:t>
    </dgm:pt>
    <dgm:pt modelId="{DAB9D37E-8728-46DE-A94A-9E3AAC6D755A}">
      <dgm:prSet/>
      <dgm:spPr/>
      <dgm:t>
        <a:bodyPr/>
        <a:lstStyle/>
        <a:p>
          <a:r>
            <a:rPr lang="en-US"/>
            <a:t>Parent support each other</a:t>
          </a:r>
        </a:p>
      </dgm:t>
    </dgm:pt>
    <dgm:pt modelId="{2BF0C605-2506-4275-ACF8-0363B372A743}" type="parTrans" cxnId="{B7E39265-98A7-4912-A435-3A5B3F8EA324}">
      <dgm:prSet/>
      <dgm:spPr/>
      <dgm:t>
        <a:bodyPr/>
        <a:lstStyle/>
        <a:p>
          <a:endParaRPr lang="en-US"/>
        </a:p>
      </dgm:t>
    </dgm:pt>
    <dgm:pt modelId="{0610C2C9-A6BC-47FA-9C74-A67D4F1D9A48}" type="sibTrans" cxnId="{B7E39265-98A7-4912-A435-3A5B3F8EA324}">
      <dgm:prSet/>
      <dgm:spPr/>
      <dgm:t>
        <a:bodyPr/>
        <a:lstStyle/>
        <a:p>
          <a:endParaRPr lang="en-US"/>
        </a:p>
      </dgm:t>
    </dgm:pt>
    <dgm:pt modelId="{35DA7756-69B1-44BD-96C0-AED6D6ABD2DA}" type="pres">
      <dgm:prSet presAssocID="{295BEBBE-746F-4BEE-88DA-8DB557E35414}" presName="Name0" presStyleCnt="0">
        <dgm:presLayoutVars>
          <dgm:dir/>
          <dgm:animLvl val="lvl"/>
          <dgm:resizeHandles val="exact"/>
        </dgm:presLayoutVars>
      </dgm:prSet>
      <dgm:spPr/>
    </dgm:pt>
    <dgm:pt modelId="{D3183804-40FD-4548-88A9-7BD54DA07643}" type="pres">
      <dgm:prSet presAssocID="{F895AA10-DAAE-46A5-8A46-EA1D47B266E6}" presName="linNode" presStyleCnt="0"/>
      <dgm:spPr/>
    </dgm:pt>
    <dgm:pt modelId="{FADD1E5C-91CA-41AF-94DC-EB31908DF7FF}" type="pres">
      <dgm:prSet presAssocID="{F895AA10-DAAE-46A5-8A46-EA1D47B266E6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92B06330-700D-416C-BD77-71C8F97FF1F7}" type="pres">
      <dgm:prSet presAssocID="{0593435B-7EED-46D7-AB15-A4D6D2545C13}" presName="sp" presStyleCnt="0"/>
      <dgm:spPr/>
    </dgm:pt>
    <dgm:pt modelId="{8C74AB82-4A63-48B3-842A-8622324DD2E7}" type="pres">
      <dgm:prSet presAssocID="{66467471-2EDA-45C1-8EBD-2028787446B7}" presName="linNode" presStyleCnt="0"/>
      <dgm:spPr/>
    </dgm:pt>
    <dgm:pt modelId="{3CA0E60B-AAE9-4E5C-BA7E-A34EF1CCB5A2}" type="pres">
      <dgm:prSet presAssocID="{66467471-2EDA-45C1-8EBD-2028787446B7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F41C9D13-0977-44AD-BA7E-84108905CC3F}" type="pres">
      <dgm:prSet presAssocID="{9AB15FBD-5387-4D16-A8A6-557D54918637}" presName="sp" presStyleCnt="0"/>
      <dgm:spPr/>
    </dgm:pt>
    <dgm:pt modelId="{46AE1BF9-31A0-4C86-82C8-2BFCC35C5DDD}" type="pres">
      <dgm:prSet presAssocID="{09B0081A-BED9-4ABB-A3B2-8AE1F57468BF}" presName="linNode" presStyleCnt="0"/>
      <dgm:spPr/>
    </dgm:pt>
    <dgm:pt modelId="{696BCB93-3874-459F-84D9-2FCB4E9E1188}" type="pres">
      <dgm:prSet presAssocID="{09B0081A-BED9-4ABB-A3B2-8AE1F57468BF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E38CC237-7794-4DA1-BC37-70C6019F03F1}" type="pres">
      <dgm:prSet presAssocID="{3FA2FCA0-2DA4-4A1A-ABDB-494DBA569E3C}" presName="sp" presStyleCnt="0"/>
      <dgm:spPr/>
    </dgm:pt>
    <dgm:pt modelId="{1433CAE9-4CB5-468B-ACEB-5C97B9469E61}" type="pres">
      <dgm:prSet presAssocID="{4203B65A-DD54-481C-B762-623C6C90C6A9}" presName="linNode" presStyleCnt="0"/>
      <dgm:spPr/>
    </dgm:pt>
    <dgm:pt modelId="{B0C72143-3DB3-470F-BC90-B8C957220B3B}" type="pres">
      <dgm:prSet presAssocID="{4203B65A-DD54-481C-B762-623C6C90C6A9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925D7BD2-5C51-45FD-9F15-A8E53BDD54BC}" type="pres">
      <dgm:prSet presAssocID="{2EB76A1B-A399-43C9-92A7-871CC7F60BBA}" presName="sp" presStyleCnt="0"/>
      <dgm:spPr/>
    </dgm:pt>
    <dgm:pt modelId="{B33BFD07-CA50-4971-8CA8-9F28674543E1}" type="pres">
      <dgm:prSet presAssocID="{DAB9D37E-8728-46DE-A94A-9E3AAC6D755A}" presName="linNode" presStyleCnt="0"/>
      <dgm:spPr/>
    </dgm:pt>
    <dgm:pt modelId="{3AE3D513-5C4D-436F-997F-849EE5F1E3CE}" type="pres">
      <dgm:prSet presAssocID="{DAB9D37E-8728-46DE-A94A-9E3AAC6D755A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902DB800-9B66-44DB-83BC-628465209E22}" srcId="{295BEBBE-746F-4BEE-88DA-8DB557E35414}" destId="{4203B65A-DD54-481C-B762-623C6C90C6A9}" srcOrd="3" destOrd="0" parTransId="{4DEC6E6C-3F7A-4FF1-A209-2895F6A4C252}" sibTransId="{2EB76A1B-A399-43C9-92A7-871CC7F60BBA}"/>
    <dgm:cxn modelId="{C792AE21-A19E-4177-BE4A-E5CC51657233}" srcId="{295BEBBE-746F-4BEE-88DA-8DB557E35414}" destId="{09B0081A-BED9-4ABB-A3B2-8AE1F57468BF}" srcOrd="2" destOrd="0" parTransId="{BC11C03D-D8FC-4F7E-8CDF-20910FB3798D}" sibTransId="{3FA2FCA0-2DA4-4A1A-ABDB-494DBA569E3C}"/>
    <dgm:cxn modelId="{B7E39265-98A7-4912-A435-3A5B3F8EA324}" srcId="{295BEBBE-746F-4BEE-88DA-8DB557E35414}" destId="{DAB9D37E-8728-46DE-A94A-9E3AAC6D755A}" srcOrd="4" destOrd="0" parTransId="{2BF0C605-2506-4275-ACF8-0363B372A743}" sibTransId="{0610C2C9-A6BC-47FA-9C74-A67D4F1D9A48}"/>
    <dgm:cxn modelId="{20745D88-E1F7-4498-BA12-C11BE6803385}" srcId="{295BEBBE-746F-4BEE-88DA-8DB557E35414}" destId="{F895AA10-DAAE-46A5-8A46-EA1D47B266E6}" srcOrd="0" destOrd="0" parTransId="{E6CA9569-7327-441F-8307-75460FFAAD38}" sibTransId="{0593435B-7EED-46D7-AB15-A4D6D2545C13}"/>
    <dgm:cxn modelId="{93EACA8D-64A0-4E54-857E-2DE30E2CB7A6}" type="presOf" srcId="{DAB9D37E-8728-46DE-A94A-9E3AAC6D755A}" destId="{3AE3D513-5C4D-436F-997F-849EE5F1E3CE}" srcOrd="0" destOrd="0" presId="urn:microsoft.com/office/officeart/2005/8/layout/vList5"/>
    <dgm:cxn modelId="{9DA98491-8D9D-40A7-9028-CB5172CA7F5D}" type="presOf" srcId="{4203B65A-DD54-481C-B762-623C6C90C6A9}" destId="{B0C72143-3DB3-470F-BC90-B8C957220B3B}" srcOrd="0" destOrd="0" presId="urn:microsoft.com/office/officeart/2005/8/layout/vList5"/>
    <dgm:cxn modelId="{7E759F98-758C-4E86-A95D-DD64AAE97BDE}" srcId="{295BEBBE-746F-4BEE-88DA-8DB557E35414}" destId="{66467471-2EDA-45C1-8EBD-2028787446B7}" srcOrd="1" destOrd="0" parTransId="{3CF69336-8ACE-405F-A60B-56360BE09165}" sibTransId="{9AB15FBD-5387-4D16-A8A6-557D54918637}"/>
    <dgm:cxn modelId="{78CDF999-B194-42CA-9072-14E4AE5541EA}" type="presOf" srcId="{66467471-2EDA-45C1-8EBD-2028787446B7}" destId="{3CA0E60B-AAE9-4E5C-BA7E-A34EF1CCB5A2}" srcOrd="0" destOrd="0" presId="urn:microsoft.com/office/officeart/2005/8/layout/vList5"/>
    <dgm:cxn modelId="{3EE5D7D3-9182-41C3-9031-D87DDD9C4131}" type="presOf" srcId="{295BEBBE-746F-4BEE-88DA-8DB557E35414}" destId="{35DA7756-69B1-44BD-96C0-AED6D6ABD2DA}" srcOrd="0" destOrd="0" presId="urn:microsoft.com/office/officeart/2005/8/layout/vList5"/>
    <dgm:cxn modelId="{CAD896FA-5808-4D8C-96F7-FE0C6B3EE2A2}" type="presOf" srcId="{F895AA10-DAAE-46A5-8A46-EA1D47B266E6}" destId="{FADD1E5C-91CA-41AF-94DC-EB31908DF7FF}" srcOrd="0" destOrd="0" presId="urn:microsoft.com/office/officeart/2005/8/layout/vList5"/>
    <dgm:cxn modelId="{572479FB-CD0F-45AC-97E7-EB1769490CEA}" type="presOf" srcId="{09B0081A-BED9-4ABB-A3B2-8AE1F57468BF}" destId="{696BCB93-3874-459F-84D9-2FCB4E9E1188}" srcOrd="0" destOrd="0" presId="urn:microsoft.com/office/officeart/2005/8/layout/vList5"/>
    <dgm:cxn modelId="{32B31313-A73A-463C-87AA-C00EAC443112}" type="presParOf" srcId="{35DA7756-69B1-44BD-96C0-AED6D6ABD2DA}" destId="{D3183804-40FD-4548-88A9-7BD54DA07643}" srcOrd="0" destOrd="0" presId="urn:microsoft.com/office/officeart/2005/8/layout/vList5"/>
    <dgm:cxn modelId="{3E9E60A5-58A6-44C0-99F9-FD5DD8DE0DE9}" type="presParOf" srcId="{D3183804-40FD-4548-88A9-7BD54DA07643}" destId="{FADD1E5C-91CA-41AF-94DC-EB31908DF7FF}" srcOrd="0" destOrd="0" presId="urn:microsoft.com/office/officeart/2005/8/layout/vList5"/>
    <dgm:cxn modelId="{04E5BCCE-9973-4432-9F6E-5B671B7DC1BB}" type="presParOf" srcId="{35DA7756-69B1-44BD-96C0-AED6D6ABD2DA}" destId="{92B06330-700D-416C-BD77-71C8F97FF1F7}" srcOrd="1" destOrd="0" presId="urn:microsoft.com/office/officeart/2005/8/layout/vList5"/>
    <dgm:cxn modelId="{9B4E6A54-2457-4F59-B7E1-F0CFD5D626B3}" type="presParOf" srcId="{35DA7756-69B1-44BD-96C0-AED6D6ABD2DA}" destId="{8C74AB82-4A63-48B3-842A-8622324DD2E7}" srcOrd="2" destOrd="0" presId="urn:microsoft.com/office/officeart/2005/8/layout/vList5"/>
    <dgm:cxn modelId="{3821379B-1B1E-41F5-8F1F-FACC19DA3A46}" type="presParOf" srcId="{8C74AB82-4A63-48B3-842A-8622324DD2E7}" destId="{3CA0E60B-AAE9-4E5C-BA7E-A34EF1CCB5A2}" srcOrd="0" destOrd="0" presId="urn:microsoft.com/office/officeart/2005/8/layout/vList5"/>
    <dgm:cxn modelId="{5331B0A6-DD07-44DF-BA90-9401C5080C15}" type="presParOf" srcId="{35DA7756-69B1-44BD-96C0-AED6D6ABD2DA}" destId="{F41C9D13-0977-44AD-BA7E-84108905CC3F}" srcOrd="3" destOrd="0" presId="urn:microsoft.com/office/officeart/2005/8/layout/vList5"/>
    <dgm:cxn modelId="{7B394681-4EFB-43F7-B52F-7B658D5DE8B9}" type="presParOf" srcId="{35DA7756-69B1-44BD-96C0-AED6D6ABD2DA}" destId="{46AE1BF9-31A0-4C86-82C8-2BFCC35C5DDD}" srcOrd="4" destOrd="0" presId="urn:microsoft.com/office/officeart/2005/8/layout/vList5"/>
    <dgm:cxn modelId="{0C289849-A879-470B-8062-C5537D1D4A31}" type="presParOf" srcId="{46AE1BF9-31A0-4C86-82C8-2BFCC35C5DDD}" destId="{696BCB93-3874-459F-84D9-2FCB4E9E1188}" srcOrd="0" destOrd="0" presId="urn:microsoft.com/office/officeart/2005/8/layout/vList5"/>
    <dgm:cxn modelId="{C4E3E400-3F83-4B1D-B0FB-0DC6D5CC65E5}" type="presParOf" srcId="{35DA7756-69B1-44BD-96C0-AED6D6ABD2DA}" destId="{E38CC237-7794-4DA1-BC37-70C6019F03F1}" srcOrd="5" destOrd="0" presId="urn:microsoft.com/office/officeart/2005/8/layout/vList5"/>
    <dgm:cxn modelId="{95D8C7EA-B268-4DFB-8666-97653F509679}" type="presParOf" srcId="{35DA7756-69B1-44BD-96C0-AED6D6ABD2DA}" destId="{1433CAE9-4CB5-468B-ACEB-5C97B9469E61}" srcOrd="6" destOrd="0" presId="urn:microsoft.com/office/officeart/2005/8/layout/vList5"/>
    <dgm:cxn modelId="{178EF262-5CD3-4601-943E-7F613B0B04B2}" type="presParOf" srcId="{1433CAE9-4CB5-468B-ACEB-5C97B9469E61}" destId="{B0C72143-3DB3-470F-BC90-B8C957220B3B}" srcOrd="0" destOrd="0" presId="urn:microsoft.com/office/officeart/2005/8/layout/vList5"/>
    <dgm:cxn modelId="{02BDA7E0-8466-4326-9CCD-D5029FEB53AA}" type="presParOf" srcId="{35DA7756-69B1-44BD-96C0-AED6D6ABD2DA}" destId="{925D7BD2-5C51-45FD-9F15-A8E53BDD54BC}" srcOrd="7" destOrd="0" presId="urn:microsoft.com/office/officeart/2005/8/layout/vList5"/>
    <dgm:cxn modelId="{7CD899CC-6098-4039-9575-A707EAAF228C}" type="presParOf" srcId="{35DA7756-69B1-44BD-96C0-AED6D6ABD2DA}" destId="{B33BFD07-CA50-4971-8CA8-9F28674543E1}" srcOrd="8" destOrd="0" presId="urn:microsoft.com/office/officeart/2005/8/layout/vList5"/>
    <dgm:cxn modelId="{AD5FE4BC-B4B6-4397-AA05-C6FFDAC67860}" type="presParOf" srcId="{B33BFD07-CA50-4971-8CA8-9F28674543E1}" destId="{3AE3D513-5C4D-436F-997F-849EE5F1E3C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755D9-5B70-4464-8990-FE22081312C1}">
      <dsp:nvSpPr>
        <dsp:cNvPr id="0" name=""/>
        <dsp:cNvSpPr/>
      </dsp:nvSpPr>
      <dsp:spPr>
        <a:xfrm>
          <a:off x="75256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EC944-F53B-413D-B51C-A93E13FE7F03}">
      <dsp:nvSpPr>
        <dsp:cNvPr id="0" name=""/>
        <dsp:cNvSpPr/>
      </dsp:nvSpPr>
      <dsp:spPr>
        <a:xfrm>
          <a:off x="10068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Good communication and social skills</a:t>
          </a:r>
        </a:p>
      </dsp:txBody>
      <dsp:txXfrm>
        <a:off x="100682" y="2427484"/>
        <a:ext cx="2370489" cy="720000"/>
      </dsp:txXfrm>
    </dsp:sp>
    <dsp:sp modelId="{95A82063-E03C-4D24-BE4B-94465540F004}">
      <dsp:nvSpPr>
        <dsp:cNvPr id="0" name=""/>
        <dsp:cNvSpPr/>
      </dsp:nvSpPr>
      <dsp:spPr>
        <a:xfrm>
          <a:off x="3537891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28A75-51C6-411B-B7FB-982D12EF044C}">
      <dsp:nvSpPr>
        <dsp:cNvPr id="0" name=""/>
        <dsp:cNvSpPr/>
      </dsp:nvSpPr>
      <dsp:spPr>
        <a:xfrm>
          <a:off x="288600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Ability to manage feelings</a:t>
          </a:r>
        </a:p>
      </dsp:txBody>
      <dsp:txXfrm>
        <a:off x="2886007" y="2427484"/>
        <a:ext cx="2370489" cy="720000"/>
      </dsp:txXfrm>
    </dsp:sp>
    <dsp:sp modelId="{2A864F05-DFBD-4B59-9767-639831314C8A}">
      <dsp:nvSpPr>
        <dsp:cNvPr id="0" name=""/>
        <dsp:cNvSpPr/>
      </dsp:nvSpPr>
      <dsp:spPr>
        <a:xfrm>
          <a:off x="632321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81253-1E5B-4A84-B7B8-918E9A0AC509}">
      <dsp:nvSpPr>
        <dsp:cNvPr id="0" name=""/>
        <dsp:cNvSpPr/>
      </dsp:nvSpPr>
      <dsp:spPr>
        <a:xfrm>
          <a:off x="567133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Independence Skills</a:t>
          </a:r>
        </a:p>
      </dsp:txBody>
      <dsp:txXfrm>
        <a:off x="5671332" y="2427484"/>
        <a:ext cx="2370489" cy="720000"/>
      </dsp:txXfrm>
    </dsp:sp>
    <dsp:sp modelId="{51EDB322-71FA-400D-AD88-F2FD35FE7852}">
      <dsp:nvSpPr>
        <dsp:cNvPr id="0" name=""/>
        <dsp:cNvSpPr/>
      </dsp:nvSpPr>
      <dsp:spPr>
        <a:xfrm>
          <a:off x="9108541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208F2-3421-4938-ADCE-897D9EAC8A50}">
      <dsp:nvSpPr>
        <dsp:cNvPr id="0" name=""/>
        <dsp:cNvSpPr/>
      </dsp:nvSpPr>
      <dsp:spPr>
        <a:xfrm>
          <a:off x="845665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Problem- solving skills </a:t>
          </a:r>
        </a:p>
      </dsp:txBody>
      <dsp:txXfrm>
        <a:off x="8456657" y="2427484"/>
        <a:ext cx="237048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B3649-E9F6-4FFA-810A-62D7A6270AE0}">
      <dsp:nvSpPr>
        <dsp:cNvPr id="0" name=""/>
        <dsp:cNvSpPr/>
      </dsp:nvSpPr>
      <dsp:spPr>
        <a:xfrm>
          <a:off x="3594" y="607453"/>
          <a:ext cx="1946002" cy="272440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Having a safe, interesting environment</a:t>
          </a:r>
        </a:p>
      </dsp:txBody>
      <dsp:txXfrm>
        <a:off x="3594" y="1642726"/>
        <a:ext cx="1946002" cy="1634641"/>
      </dsp:txXfrm>
    </dsp:sp>
    <dsp:sp modelId="{5EB3DD43-026C-4E1F-9787-C5296CF3225E}">
      <dsp:nvSpPr>
        <dsp:cNvPr id="0" name=""/>
        <dsp:cNvSpPr/>
      </dsp:nvSpPr>
      <dsp:spPr>
        <a:xfrm>
          <a:off x="567934" y="879893"/>
          <a:ext cx="817320" cy="8173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1</a:t>
          </a:r>
        </a:p>
      </dsp:txBody>
      <dsp:txXfrm>
        <a:off x="687628" y="999587"/>
        <a:ext cx="577932" cy="577932"/>
      </dsp:txXfrm>
    </dsp:sp>
    <dsp:sp modelId="{F02EF96B-5798-49D7-A83F-9F5402413D5F}">
      <dsp:nvSpPr>
        <dsp:cNvPr id="0" name=""/>
        <dsp:cNvSpPr/>
      </dsp:nvSpPr>
      <dsp:spPr>
        <a:xfrm>
          <a:off x="3594" y="3331784"/>
          <a:ext cx="1946002" cy="72"/>
        </a:xfrm>
        <a:prstGeom prst="rect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accent5">
              <a:hueOff val="-750949"/>
              <a:satOff val="-1935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40A0E-DE97-4180-8570-FDE3DFED5C0E}">
      <dsp:nvSpPr>
        <dsp:cNvPr id="0" name=""/>
        <dsp:cNvSpPr/>
      </dsp:nvSpPr>
      <dsp:spPr>
        <a:xfrm>
          <a:off x="2144196" y="607453"/>
          <a:ext cx="1946002" cy="2724403"/>
        </a:xfrm>
        <a:prstGeom prst="rect">
          <a:avLst/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Having a positive learning environment</a:t>
          </a:r>
        </a:p>
      </dsp:txBody>
      <dsp:txXfrm>
        <a:off x="2144196" y="1642726"/>
        <a:ext cx="1946002" cy="1634641"/>
      </dsp:txXfrm>
    </dsp:sp>
    <dsp:sp modelId="{4AF005E4-3C91-4993-900E-E3EB3AF6A351}">
      <dsp:nvSpPr>
        <dsp:cNvPr id="0" name=""/>
        <dsp:cNvSpPr/>
      </dsp:nvSpPr>
      <dsp:spPr>
        <a:xfrm>
          <a:off x="2708537" y="879893"/>
          <a:ext cx="817320" cy="817320"/>
        </a:xfrm>
        <a:prstGeom prst="ellipse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accent5">
              <a:hueOff val="-1501898"/>
              <a:satOff val="-3871"/>
              <a:lumOff val="-26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2</a:t>
          </a:r>
        </a:p>
      </dsp:txBody>
      <dsp:txXfrm>
        <a:off x="2828231" y="999587"/>
        <a:ext cx="577932" cy="577932"/>
      </dsp:txXfrm>
    </dsp:sp>
    <dsp:sp modelId="{69145E24-85A4-4DF2-A89D-23695EF6273F}">
      <dsp:nvSpPr>
        <dsp:cNvPr id="0" name=""/>
        <dsp:cNvSpPr/>
      </dsp:nvSpPr>
      <dsp:spPr>
        <a:xfrm>
          <a:off x="2144196" y="3331784"/>
          <a:ext cx="1946002" cy="72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1E668-D683-4CA6-AEB7-7C6427103C92}">
      <dsp:nvSpPr>
        <dsp:cNvPr id="0" name=""/>
        <dsp:cNvSpPr/>
      </dsp:nvSpPr>
      <dsp:spPr>
        <a:xfrm>
          <a:off x="4284798" y="607453"/>
          <a:ext cx="1946002" cy="2724403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Using assertive discipline</a:t>
          </a:r>
        </a:p>
      </dsp:txBody>
      <dsp:txXfrm>
        <a:off x="4284798" y="1642726"/>
        <a:ext cx="1946002" cy="1634641"/>
      </dsp:txXfrm>
    </dsp:sp>
    <dsp:sp modelId="{20821579-742A-46CD-866F-AF58FCD09C06}">
      <dsp:nvSpPr>
        <dsp:cNvPr id="0" name=""/>
        <dsp:cNvSpPr/>
      </dsp:nvSpPr>
      <dsp:spPr>
        <a:xfrm>
          <a:off x="4849139" y="879893"/>
          <a:ext cx="817320" cy="817320"/>
        </a:xfrm>
        <a:prstGeom prst="ellipse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accent5">
              <a:hueOff val="-3003797"/>
              <a:satOff val="-7742"/>
              <a:lumOff val="-5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3</a:t>
          </a:r>
        </a:p>
      </dsp:txBody>
      <dsp:txXfrm>
        <a:off x="4968833" y="999587"/>
        <a:ext cx="577932" cy="577932"/>
      </dsp:txXfrm>
    </dsp:sp>
    <dsp:sp modelId="{8682E8C2-E2E8-4F5D-97D7-DA75CF58AE50}">
      <dsp:nvSpPr>
        <dsp:cNvPr id="0" name=""/>
        <dsp:cNvSpPr/>
      </dsp:nvSpPr>
      <dsp:spPr>
        <a:xfrm>
          <a:off x="4284798" y="3331784"/>
          <a:ext cx="1946002" cy="72"/>
        </a:xfrm>
        <a:prstGeom prst="rect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accent5">
              <a:hueOff val="-3754746"/>
              <a:satOff val="-9677"/>
              <a:lumOff val="-65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F1AE8-70F4-4915-9747-8A03D6D9BCE7}">
      <dsp:nvSpPr>
        <dsp:cNvPr id="0" name=""/>
        <dsp:cNvSpPr/>
      </dsp:nvSpPr>
      <dsp:spPr>
        <a:xfrm>
          <a:off x="6425401" y="607453"/>
          <a:ext cx="1946002" cy="2724403"/>
        </a:xfrm>
        <a:prstGeom prst="rect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Having realistic expectations</a:t>
          </a:r>
        </a:p>
      </dsp:txBody>
      <dsp:txXfrm>
        <a:off x="6425401" y="1642726"/>
        <a:ext cx="1946002" cy="1634641"/>
      </dsp:txXfrm>
    </dsp:sp>
    <dsp:sp modelId="{526125B3-3316-472A-8FE5-334C847B527B}">
      <dsp:nvSpPr>
        <dsp:cNvPr id="0" name=""/>
        <dsp:cNvSpPr/>
      </dsp:nvSpPr>
      <dsp:spPr>
        <a:xfrm>
          <a:off x="6989741" y="879893"/>
          <a:ext cx="817320" cy="817320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4</a:t>
          </a:r>
        </a:p>
      </dsp:txBody>
      <dsp:txXfrm>
        <a:off x="7109435" y="999587"/>
        <a:ext cx="577932" cy="577932"/>
      </dsp:txXfrm>
    </dsp:sp>
    <dsp:sp modelId="{76898379-A142-4429-ABD7-3D7B777A4B3B}">
      <dsp:nvSpPr>
        <dsp:cNvPr id="0" name=""/>
        <dsp:cNvSpPr/>
      </dsp:nvSpPr>
      <dsp:spPr>
        <a:xfrm>
          <a:off x="6425401" y="3331784"/>
          <a:ext cx="1946002" cy="72"/>
        </a:xfrm>
        <a:prstGeom prst="rect">
          <a:avLst/>
        </a:prstGeom>
        <a:solidFill>
          <a:schemeClr val="accent5">
            <a:hueOff val="-5256644"/>
            <a:satOff val="-13548"/>
            <a:lumOff val="-9151"/>
            <a:alphaOff val="0"/>
          </a:schemeClr>
        </a:solidFill>
        <a:ln w="12700" cap="flat" cmpd="sng" algn="ctr">
          <a:solidFill>
            <a:schemeClr val="accent5">
              <a:hueOff val="-5256644"/>
              <a:satOff val="-13548"/>
              <a:lumOff val="-91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A7CC4-66B7-4006-93CD-85FFC40E151D}">
      <dsp:nvSpPr>
        <dsp:cNvPr id="0" name=""/>
        <dsp:cNvSpPr/>
      </dsp:nvSpPr>
      <dsp:spPr>
        <a:xfrm>
          <a:off x="8566003" y="607453"/>
          <a:ext cx="1946002" cy="2724403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Taking care of yourself as a parent</a:t>
          </a:r>
        </a:p>
      </dsp:txBody>
      <dsp:txXfrm>
        <a:off x="8566003" y="1642726"/>
        <a:ext cx="1946002" cy="1634641"/>
      </dsp:txXfrm>
    </dsp:sp>
    <dsp:sp modelId="{20FAD8EC-369A-4DC7-9107-8FB1D3EFC96F}">
      <dsp:nvSpPr>
        <dsp:cNvPr id="0" name=""/>
        <dsp:cNvSpPr/>
      </dsp:nvSpPr>
      <dsp:spPr>
        <a:xfrm>
          <a:off x="9130344" y="879893"/>
          <a:ext cx="817320" cy="817320"/>
        </a:xfrm>
        <a:prstGeom prst="ellipse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accent5">
              <a:hueOff val="-6007594"/>
              <a:satOff val="-15484"/>
              <a:lumOff val="-104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5</a:t>
          </a:r>
        </a:p>
      </dsp:txBody>
      <dsp:txXfrm>
        <a:off x="9250038" y="999587"/>
        <a:ext cx="577932" cy="577932"/>
      </dsp:txXfrm>
    </dsp:sp>
    <dsp:sp modelId="{721FF4F8-342F-4BB7-B97B-5BA9CEBF3E1A}">
      <dsp:nvSpPr>
        <dsp:cNvPr id="0" name=""/>
        <dsp:cNvSpPr/>
      </dsp:nvSpPr>
      <dsp:spPr>
        <a:xfrm>
          <a:off x="8566003" y="3331784"/>
          <a:ext cx="1946002" cy="7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D1E5C-91CA-41AF-94DC-EB31908DF7FF}">
      <dsp:nvSpPr>
        <dsp:cNvPr id="0" name=""/>
        <dsp:cNvSpPr/>
      </dsp:nvSpPr>
      <dsp:spPr>
        <a:xfrm>
          <a:off x="3496905" y="1621"/>
          <a:ext cx="3934018" cy="7088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Children live in a predictable world</a:t>
          </a:r>
        </a:p>
      </dsp:txBody>
      <dsp:txXfrm>
        <a:off x="3531510" y="36226"/>
        <a:ext cx="3864808" cy="639667"/>
      </dsp:txXfrm>
    </dsp:sp>
    <dsp:sp modelId="{3CA0E60B-AAE9-4E5C-BA7E-A34EF1CCB5A2}">
      <dsp:nvSpPr>
        <dsp:cNvPr id="0" name=""/>
        <dsp:cNvSpPr/>
      </dsp:nvSpPr>
      <dsp:spPr>
        <a:xfrm>
          <a:off x="3496905" y="745942"/>
          <a:ext cx="3934018" cy="7088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Children receive plenty of attention for good behavior</a:t>
          </a:r>
        </a:p>
      </dsp:txBody>
      <dsp:txXfrm>
        <a:off x="3531510" y="780547"/>
        <a:ext cx="3864808" cy="639667"/>
      </dsp:txXfrm>
    </dsp:sp>
    <dsp:sp modelId="{696BCB93-3874-459F-84D9-2FCB4E9E1188}">
      <dsp:nvSpPr>
        <dsp:cNvPr id="0" name=""/>
        <dsp:cNvSpPr/>
      </dsp:nvSpPr>
      <dsp:spPr>
        <a:xfrm>
          <a:off x="3496905" y="1490263"/>
          <a:ext cx="3934018" cy="7088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Parents have reasonable expectations</a:t>
          </a:r>
        </a:p>
      </dsp:txBody>
      <dsp:txXfrm>
        <a:off x="3531510" y="1524868"/>
        <a:ext cx="3864808" cy="639667"/>
      </dsp:txXfrm>
    </dsp:sp>
    <dsp:sp modelId="{B0C72143-3DB3-470F-BC90-B8C957220B3B}">
      <dsp:nvSpPr>
        <dsp:cNvPr id="0" name=""/>
        <dsp:cNvSpPr/>
      </dsp:nvSpPr>
      <dsp:spPr>
        <a:xfrm>
          <a:off x="3496905" y="2234585"/>
          <a:ext cx="3934018" cy="7088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Parents use fair, predictable consequences consistently</a:t>
          </a:r>
        </a:p>
      </dsp:txBody>
      <dsp:txXfrm>
        <a:off x="3531510" y="2269190"/>
        <a:ext cx="3864808" cy="639667"/>
      </dsp:txXfrm>
    </dsp:sp>
    <dsp:sp modelId="{3AE3D513-5C4D-436F-997F-849EE5F1E3CE}">
      <dsp:nvSpPr>
        <dsp:cNvPr id="0" name=""/>
        <dsp:cNvSpPr/>
      </dsp:nvSpPr>
      <dsp:spPr>
        <a:xfrm>
          <a:off x="3496905" y="2978906"/>
          <a:ext cx="3934018" cy="70887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Parent support each other</a:t>
          </a:r>
        </a:p>
      </dsp:txBody>
      <dsp:txXfrm>
        <a:off x="3531510" y="3013511"/>
        <a:ext cx="3864808" cy="639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0581B-9C96-47DA-A79A-55468F152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0B7004-484F-43F8-8EFD-2A1BFAE33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CE043-2C63-4452-8816-A5426074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E22E-4787-4819-AA03-8F62CA5D78A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CA66E-D892-4A7E-A272-E61C1915B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75D24-BABF-467F-AD0C-088729CE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5D03-FCD0-4A7F-859B-4DE5DCA5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2C459-9DD9-47C1-96D7-FF4128A48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FF25F-6B69-48E6-8DB8-E7B0AAC99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8A183-8932-4E44-94CB-E2153CA44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E22E-4787-4819-AA03-8F62CA5D78A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590B0-0AEF-4FD9-93B6-490338A2B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E6A55-DE32-4235-B654-3D81DE3F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5D03-FCD0-4A7F-859B-4DE5DCA5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5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535E97-6581-4556-8888-FC63F3CF67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F7499-06A2-4C3C-B7DC-5476B39CF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00E39-5A98-49FD-8767-071620A0C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E22E-4787-4819-AA03-8F62CA5D78A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B07DA-0B2B-411D-86B0-ADC9F524A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45810-EB29-43EE-AE8C-A621C171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5D03-FCD0-4A7F-859B-4DE5DCA5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7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AFE31-B4DF-4EF5-8C70-5E3474658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227C7-D6C8-4AF7-A469-720FBE534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B5BA6-B314-46FD-9CDF-2ED97FD5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E22E-4787-4819-AA03-8F62CA5D78A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25743-0829-4FFC-B9D3-E78C62358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AB2B6-A570-454B-834E-80A6C1BC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5D03-FCD0-4A7F-859B-4DE5DCA5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8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4C28-8CA9-4F58-96B0-F7198F04E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3CACA-7308-4466-A93F-1ED0F1ABE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6B8DF-3BFB-4738-BAD8-272B3CE7A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E22E-4787-4819-AA03-8F62CA5D78A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450D8-E9E9-483A-8525-16FB16B9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73F6F-0707-4D75-8A78-81F5FDDA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5D03-FCD0-4A7F-859B-4DE5DCA5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A43A-8232-4A37-81EE-969B150BD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57651-1A70-4F48-9154-5A39890C6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A093B-2BD8-4ED3-8F5A-FEF4932F4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62CCD-FBE5-4D47-AB4E-C4591D911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E22E-4787-4819-AA03-8F62CA5D78A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29099-3E32-4C64-9E68-1856BA3E4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D4834-BC36-4CDD-A310-466CC4273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5D03-FCD0-4A7F-859B-4DE5DCA5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4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8BBC0-2A54-4703-AA8E-E1AAA2A65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03A0D-8AE7-43F1-88CB-F760CC6ED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825C0-56C9-4199-96F8-47E2D280A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AA1B07-96BB-407B-B93B-21C179ECA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52C6E8-7382-4EC5-AA9E-AFED3023E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26B6E6-244A-4ED9-911A-0C88DC1B3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E22E-4787-4819-AA03-8F62CA5D78A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779E24-3288-4548-928C-2CC410848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AD50A3-1BB0-425E-A48C-42A645A1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5D03-FCD0-4A7F-859B-4DE5DCA5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2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BE2C9-683D-412F-B202-5C4FE331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BA2C9-90CF-4792-93A6-945BFA55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E22E-4787-4819-AA03-8F62CA5D78A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6143C-16C7-4C6C-B23F-F51AC28E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D8A6A-5A5D-4743-A483-4C9F2F090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5D03-FCD0-4A7F-859B-4DE5DCA5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9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357907-8991-4B8F-98C9-139B578C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E22E-4787-4819-AA03-8F62CA5D78A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859DF8-3821-40D6-B98A-99FFE0EDD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B8427-8B58-4A95-8411-1B0A368C9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5D03-FCD0-4A7F-859B-4DE5DCA5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8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D3F93-E726-40C0-8E91-5D080D021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6DBC5-A8F0-4005-A2B9-4AEBC90DA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C2DBC-FAC6-4064-A5FF-8FDC9AB08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2D5BD-1A6B-4239-B355-8E11DB515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E22E-4787-4819-AA03-8F62CA5D78A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3B871-CF5A-46AD-BA02-02CB8FBDB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29512-3BB0-429F-B239-44AE8C026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5D03-FCD0-4A7F-859B-4DE5DCA5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721A6-CB85-4198-90FC-7DFCBA2EC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1274F7-8468-445B-99F9-4AB98D467F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6E521-147F-4615-B9F0-EB7991BC3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59A51-1064-4C9B-955F-7E4482BCD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E22E-4787-4819-AA03-8F62CA5D78A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91760-7D23-4B61-AD81-58CB361D7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420DF0-9B77-4FBE-9DF0-5FC8F7ED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95D03-FCD0-4A7F-859B-4DE5DCA5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4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7EEDD3-DAB2-4762-8B40-EAE81C30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88F5C-4E17-4C72-B28A-8F6CDE927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05B2F-2A7F-49E5-A917-D7CC40809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BE22E-4787-4819-AA03-8F62CA5D78A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82231-CCB5-411F-9FF5-D975F76D3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600E2-9065-4D27-AF4F-214736A2D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95D03-FCD0-4A7F-859B-4DE5DCA53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6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hHI5qEtomA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7EYio6guJg?start=104&amp;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D45CC-52F2-4B92-AAD0-85C50A4C6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45" b="235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FF99AE-4CB7-4DBA-91F0-EC98D8B25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WELCOME TO THE POWER OF POSITIVE PARENTING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5E31BF-5A07-4CEE-B927-10893FD33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With Valerie Anderson From Turning Points for Children</a:t>
            </a:r>
          </a:p>
        </p:txBody>
      </p:sp>
    </p:spTree>
    <p:extLst>
      <p:ext uri="{BB962C8B-B14F-4D97-AF65-F5344CB8AC3E}">
        <p14:creationId xmlns:p14="http://schemas.microsoft.com/office/powerpoint/2010/main" val="2467989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08" y="-12700"/>
            <a:ext cx="5289386" cy="500082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E7142A8-393B-47A8-A092-871662362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88" y="-12700"/>
            <a:ext cx="5289386" cy="5009716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A14E168-70E6-4C9F-BB61-FCF0AF368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700" y="-12700"/>
            <a:ext cx="5239448" cy="4902669"/>
          </a:xfrm>
          <a:custGeom>
            <a:avLst/>
            <a:gdLst>
              <a:gd name="connsiteX0" fmla="*/ 1223006 w 5239448"/>
              <a:gd name="connsiteY0" fmla="*/ 0 h 4902669"/>
              <a:gd name="connsiteX1" fmla="*/ 3966508 w 5239448"/>
              <a:gd name="connsiteY1" fmla="*/ 0 h 4902669"/>
              <a:gd name="connsiteX2" fmla="*/ 4073429 w 5239448"/>
              <a:gd name="connsiteY2" fmla="*/ 64957 h 4902669"/>
              <a:gd name="connsiteX3" fmla="*/ 5239448 w 5239448"/>
              <a:gd name="connsiteY3" fmla="*/ 2257977 h 4902669"/>
              <a:gd name="connsiteX4" fmla="*/ 2594756 w 5239448"/>
              <a:gd name="connsiteY4" fmla="*/ 4902669 h 4902669"/>
              <a:gd name="connsiteX5" fmla="*/ 3795 w 5239448"/>
              <a:gd name="connsiteY5" fmla="*/ 2790975 h 4902669"/>
              <a:gd name="connsiteX6" fmla="*/ 0 w 5239448"/>
              <a:gd name="connsiteY6" fmla="*/ 2766110 h 4902669"/>
              <a:gd name="connsiteX7" fmla="*/ 0 w 5239448"/>
              <a:gd name="connsiteY7" fmla="*/ 1745670 h 4902669"/>
              <a:gd name="connsiteX8" fmla="*/ 33326 w 5239448"/>
              <a:gd name="connsiteY8" fmla="*/ 1597027 h 4902669"/>
              <a:gd name="connsiteX9" fmla="*/ 1116084 w 5239448"/>
              <a:gd name="connsiteY9" fmla="*/ 64957 h 490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9448" h="4902669">
                <a:moveTo>
                  <a:pt x="1223006" y="0"/>
                </a:moveTo>
                <a:lnTo>
                  <a:pt x="3966508" y="0"/>
                </a:lnTo>
                <a:lnTo>
                  <a:pt x="4073429" y="64957"/>
                </a:lnTo>
                <a:cubicBezTo>
                  <a:pt x="4776921" y="540227"/>
                  <a:pt x="5239448" y="1345088"/>
                  <a:pt x="5239448" y="2257977"/>
                </a:cubicBezTo>
                <a:cubicBezTo>
                  <a:pt x="5239448" y="3718600"/>
                  <a:pt x="4055379" y="4902669"/>
                  <a:pt x="2594756" y="4902669"/>
                </a:cubicBezTo>
                <a:cubicBezTo>
                  <a:pt x="1316711" y="4902669"/>
                  <a:pt x="250402" y="3996116"/>
                  <a:pt x="3795" y="2790975"/>
                </a:cubicBezTo>
                <a:lnTo>
                  <a:pt x="0" y="2766110"/>
                </a:lnTo>
                <a:lnTo>
                  <a:pt x="0" y="1745670"/>
                </a:lnTo>
                <a:lnTo>
                  <a:pt x="33326" y="1597027"/>
                </a:lnTo>
                <a:cubicBezTo>
                  <a:pt x="196388" y="963257"/>
                  <a:pt x="588464" y="421409"/>
                  <a:pt x="1116084" y="64957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E14AC-B7E8-44D0-902B-53A9D9F08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53" y="463736"/>
            <a:ext cx="4326831" cy="28032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PRINCIPLE # 2 HAVING A POSTIVE LEARNING ENVIRONMENT</a:t>
            </a:r>
          </a:p>
        </p:txBody>
      </p:sp>
      <p:sp>
        <p:nvSpPr>
          <p:cNvPr id="19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4" name="Picture 4" descr="6 tips for parents teaching their children at home | Student 360">
            <a:extLst>
              <a:ext uri="{FF2B5EF4-FFF2-40B4-BE49-F238E27FC236}">
                <a16:creationId xmlns:a16="http://schemas.microsoft.com/office/drawing/2014/main" id="{F3B9DDB1-DFF8-4D41-A45D-CABED5B6B4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8" r="13132" b="-1"/>
          <a:stretch/>
        </p:blipFill>
        <p:spPr bwMode="auto">
          <a:xfrm>
            <a:off x="5666308" y="170244"/>
            <a:ext cx="2885716" cy="2885716"/>
          </a:xfrm>
          <a:custGeom>
            <a:avLst/>
            <a:gdLst/>
            <a:ahLst/>
            <a:cxnLst/>
            <a:rect l="l" t="t" r="r" b="b"/>
            <a:pathLst>
              <a:path w="2885716" h="2885716">
                <a:moveTo>
                  <a:pt x="1442858" y="0"/>
                </a:moveTo>
                <a:cubicBezTo>
                  <a:pt x="2239726" y="0"/>
                  <a:pt x="2885716" y="645990"/>
                  <a:pt x="2885716" y="1442858"/>
                </a:cubicBezTo>
                <a:cubicBezTo>
                  <a:pt x="2885716" y="2239726"/>
                  <a:pt x="2239726" y="2885716"/>
                  <a:pt x="1442858" y="2885716"/>
                </a:cubicBezTo>
                <a:cubicBezTo>
                  <a:pt x="645990" y="2885716"/>
                  <a:pt x="0" y="2239726"/>
                  <a:pt x="0" y="1442858"/>
                </a:cubicBezTo>
                <a:cubicBezTo>
                  <a:pt x="0" y="645990"/>
                  <a:pt x="645990" y="0"/>
                  <a:pt x="144285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ealthy Steps &amp; Parents as Teachers">
            <a:extLst>
              <a:ext uri="{FF2B5EF4-FFF2-40B4-BE49-F238E27FC236}">
                <a16:creationId xmlns:a16="http://schemas.microsoft.com/office/drawing/2014/main" id="{6D70106C-1411-42A7-9C14-F7E255C4B9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2" r="9407" b="3"/>
          <a:stretch/>
        </p:blipFill>
        <p:spPr bwMode="auto">
          <a:xfrm>
            <a:off x="8844338" y="10"/>
            <a:ext cx="3347663" cy="2986304"/>
          </a:xfrm>
          <a:custGeom>
            <a:avLst/>
            <a:gdLst/>
            <a:ahLst/>
            <a:cxnLst/>
            <a:rect l="l" t="t" r="r" b="b"/>
            <a:pathLst>
              <a:path w="3347663" h="2986314">
                <a:moveTo>
                  <a:pt x="458203" y="0"/>
                </a:moveTo>
                <a:lnTo>
                  <a:pt x="3126555" y="0"/>
                </a:lnTo>
                <a:lnTo>
                  <a:pt x="3175466" y="53815"/>
                </a:lnTo>
                <a:cubicBezTo>
                  <a:pt x="3239389" y="131273"/>
                  <a:pt x="3296932" y="214191"/>
                  <a:pt x="3347288" y="301766"/>
                </a:cubicBezTo>
                <a:lnTo>
                  <a:pt x="3347663" y="302487"/>
                </a:lnTo>
                <a:lnTo>
                  <a:pt x="3347663" y="2082469"/>
                </a:lnTo>
                <a:lnTo>
                  <a:pt x="3278648" y="2196072"/>
                </a:lnTo>
                <a:cubicBezTo>
                  <a:pt x="2956544" y="2672847"/>
                  <a:pt x="2411068" y="2986314"/>
                  <a:pt x="1792379" y="2986314"/>
                </a:cubicBezTo>
                <a:cubicBezTo>
                  <a:pt x="802475" y="2986314"/>
                  <a:pt x="0" y="2183839"/>
                  <a:pt x="0" y="1193935"/>
                </a:cubicBezTo>
                <a:cubicBezTo>
                  <a:pt x="0" y="760853"/>
                  <a:pt x="153599" y="363644"/>
                  <a:pt x="409292" y="538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arents Teaching Their Child Images, Stock Photos &amp; Vectors | Shutterstock">
            <a:extLst>
              <a:ext uri="{FF2B5EF4-FFF2-40B4-BE49-F238E27FC236}">
                <a16:creationId xmlns:a16="http://schemas.microsoft.com/office/drawing/2014/main" id="{01692245-0125-440E-9096-488A4226D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r="5239" b="-4"/>
          <a:stretch/>
        </p:blipFill>
        <p:spPr bwMode="auto">
          <a:xfrm>
            <a:off x="5940224" y="3122839"/>
            <a:ext cx="4783902" cy="3735161"/>
          </a:xfrm>
          <a:custGeom>
            <a:avLst/>
            <a:gdLst/>
            <a:ahLst/>
            <a:cxnLst/>
            <a:rect l="l" t="t" r="r" b="b"/>
            <a:pathLst>
              <a:path w="4783902" h="3735161">
                <a:moveTo>
                  <a:pt x="2391951" y="0"/>
                </a:moveTo>
                <a:cubicBezTo>
                  <a:pt x="3712988" y="0"/>
                  <a:pt x="4783902" y="1070915"/>
                  <a:pt x="4783902" y="2391951"/>
                </a:cubicBezTo>
                <a:cubicBezTo>
                  <a:pt x="4783902" y="2846058"/>
                  <a:pt x="4657359" y="3270609"/>
                  <a:pt x="4437611" y="3632264"/>
                </a:cubicBezTo>
                <a:lnTo>
                  <a:pt x="4370329" y="3735161"/>
                </a:lnTo>
                <a:lnTo>
                  <a:pt x="413573" y="3735161"/>
                </a:lnTo>
                <a:lnTo>
                  <a:pt x="346291" y="3632264"/>
                </a:lnTo>
                <a:cubicBezTo>
                  <a:pt x="126544" y="3270609"/>
                  <a:pt x="0" y="2846058"/>
                  <a:pt x="0" y="2391951"/>
                </a:cubicBezTo>
                <a:cubicBezTo>
                  <a:pt x="0" y="1070915"/>
                  <a:pt x="1070915" y="0"/>
                  <a:pt x="239195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84508" y="3194155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9D69F773-8C5C-486C-B033-51C7BB3B3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84508" y="3194155"/>
            <a:ext cx="1054466" cy="469689"/>
            <a:chOff x="9841624" y="4115729"/>
            <a:chExt cx="602169" cy="268223"/>
          </a:xfrm>
          <a:solidFill>
            <a:schemeClr val="tx1">
              <a:alpha val="20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948534-1A91-4F84-8612-1C2B4C52F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FAA3112-9317-4953-B51A-BAD23D7DF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E7BE1D1-6120-4115-B796-7DE6B90C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7B0F1BC-B7BD-4C24-84F9-190E76D9E0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59CF39A-C85C-4CDA-82E5-A8835E7CA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5" name="Graphic 185">
            <a:extLst>
              <a:ext uri="{FF2B5EF4-FFF2-40B4-BE49-F238E27FC236}">
                <a16:creationId xmlns:a16="http://schemas.microsoft.com/office/drawing/2014/main" id="{EEC0EF42-FB7F-40F4-9F83-19A3651C7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84508" y="3194155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CC34073-7A02-43A0-B4FB-819AC6430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24CA304-6681-4FF9-A857-D79562307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F6FEDF2-6576-4B8E-81AF-84B914A1F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BE5E56F-A9D6-490C-AD4D-5F1B521A5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7E4C189-B44E-4E1C-B1AF-25081DA3D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2379" y="567802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F7B0E8E-1D1E-4BA4-A360-D8A1FF31E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2379" y="567802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46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FA1544-5DD1-49EF-A5C8-A760ED095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Principle 2</a:t>
            </a:r>
          </a:p>
        </p:txBody>
      </p:sp>
      <p:pic>
        <p:nvPicPr>
          <p:cNvPr id="5" name="Picture 4" descr="A teddy bear">
            <a:extLst>
              <a:ext uri="{FF2B5EF4-FFF2-40B4-BE49-F238E27FC236}">
                <a16:creationId xmlns:a16="http://schemas.microsoft.com/office/drawing/2014/main" id="{C84EA7AC-E801-4C1D-8C23-6802CB08B5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70" r="2799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51408-FFB3-465C-B18F-73E324A93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1900" dirty="0"/>
              <a:t>Spend time with your child</a:t>
            </a:r>
          </a:p>
          <a:p>
            <a:r>
              <a:rPr lang="en-US" sz="1900" dirty="0"/>
              <a:t>Speak nicely</a:t>
            </a:r>
          </a:p>
          <a:p>
            <a:r>
              <a:rPr lang="en-US" sz="1900" dirty="0"/>
              <a:t>Chat and listen often</a:t>
            </a:r>
          </a:p>
          <a:p>
            <a:r>
              <a:rPr lang="en-US" sz="1900" dirty="0"/>
              <a:t>Share your own experiences</a:t>
            </a:r>
          </a:p>
          <a:p>
            <a:r>
              <a:rPr lang="en-US" sz="1900" dirty="0"/>
              <a:t>Be affectionate</a:t>
            </a:r>
          </a:p>
          <a:p>
            <a:r>
              <a:rPr lang="en-US" sz="1900" dirty="0"/>
              <a:t>Use descriptive praise</a:t>
            </a:r>
          </a:p>
          <a:p>
            <a:r>
              <a:rPr lang="en-US" sz="1900" dirty="0"/>
              <a:t>Give your child attention</a:t>
            </a:r>
          </a:p>
          <a:p>
            <a:r>
              <a:rPr lang="en-US" sz="1900" dirty="0"/>
              <a:t>Use incidental teaching</a:t>
            </a:r>
          </a:p>
          <a:p>
            <a:r>
              <a:rPr lang="en-US" sz="1900" dirty="0"/>
              <a:t>Get involved in your child’s school </a:t>
            </a:r>
          </a:p>
        </p:txBody>
      </p:sp>
    </p:spTree>
    <p:extLst>
      <p:ext uri="{BB962C8B-B14F-4D97-AF65-F5344CB8AC3E}">
        <p14:creationId xmlns:p14="http://schemas.microsoft.com/office/powerpoint/2010/main" val="1434414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DC07B27-4E3C-4BCF-ABDB-6AA72857C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19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3D11BE6-2A04-4DBB-842D-88602B5E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12437"/>
            <a:ext cx="11713464" cy="6844063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A05E02A-9AA9-45EC-B87B-B46F043F3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" y="2724072"/>
            <a:ext cx="12192008" cy="4114801"/>
          </a:xfrm>
          <a:prstGeom prst="rect">
            <a:avLst/>
          </a:prstGeom>
          <a:gradFill>
            <a:gsLst>
              <a:gs pos="30000">
                <a:schemeClr val="accent1">
                  <a:lumMod val="75000"/>
                  <a:alpha val="19000"/>
                </a:schemeClr>
              </a:gs>
              <a:gs pos="100000">
                <a:schemeClr val="accent1">
                  <a:alpha val="24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E91EDBA-E8E0-4575-8147-B70034521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09672" y="1716338"/>
            <a:ext cx="6858003" cy="3422328"/>
          </a:xfrm>
          <a:prstGeom prst="rect">
            <a:avLst/>
          </a:prstGeom>
          <a:gradFill>
            <a:gsLst>
              <a:gs pos="0">
                <a:schemeClr val="accent1">
                  <a:alpha val="52000"/>
                </a:schemeClr>
              </a:gs>
              <a:gs pos="76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E4C26D-CB2A-4FAA-9C35-A001571C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236" y="559703"/>
            <a:ext cx="9867331" cy="11674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>
                <a:solidFill>
                  <a:srgbClr val="FFFFFF"/>
                </a:solidFill>
              </a:rPr>
              <a:t>PRINCIPLE # 3 USING ASSERTIVE DISCIPLINE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FEE4473-A122-4E96-8C31-B4C5AAA27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123" y="2706446"/>
            <a:ext cx="12191997" cy="3711900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92000">
                <a:schemeClr val="accent1">
                  <a:lumMod val="75000"/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10 Things Many Parents Fail to Teach Their Children : Type A Lifestyle">
            <a:extLst>
              <a:ext uri="{FF2B5EF4-FFF2-40B4-BE49-F238E27FC236}">
                <a16:creationId xmlns:a16="http://schemas.microsoft.com/office/drawing/2014/main" id="{0C55E45F-5DE7-4197-A850-5BDB32F35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232" y="2301546"/>
            <a:ext cx="3179928" cy="304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A picture containing person&#10;&#10;Description automatically generated">
            <a:extLst>
              <a:ext uri="{FF2B5EF4-FFF2-40B4-BE49-F238E27FC236}">
                <a16:creationId xmlns:a16="http://schemas.microsoft.com/office/drawing/2014/main" id="{0DB7192B-D8E1-4435-87A0-81A232BC4E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3" b="-1"/>
          <a:stretch/>
        </p:blipFill>
        <p:spPr>
          <a:xfrm>
            <a:off x="4510584" y="2268292"/>
            <a:ext cx="3776166" cy="3081848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5AB87DE-6D21-49F8-B3EB-CB3E055471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3" r="6614" b="2"/>
          <a:stretch/>
        </p:blipFill>
        <p:spPr>
          <a:xfrm>
            <a:off x="8572596" y="2132099"/>
            <a:ext cx="3140867" cy="3218041"/>
          </a:xfrm>
          <a:prstGeom prst="rect">
            <a:avLst/>
          </a:prstGeom>
        </p:spPr>
      </p:pic>
      <p:sp>
        <p:nvSpPr>
          <p:cNvPr id="3" name="AutoShape 2" descr="Father lecturing daughter">
            <a:extLst>
              <a:ext uri="{FF2B5EF4-FFF2-40B4-BE49-F238E27FC236}">
                <a16:creationId xmlns:a16="http://schemas.microsoft.com/office/drawing/2014/main" id="{4FCB6909-CEB4-4720-A6D2-C292F42CC7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42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B866B-5BFE-4566-9261-E1479FDF5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Discipline works best when: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A8FF7F-3BC2-4D4F-8A46-C6C92F3302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45470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7953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BBD3AA-C014-48FB-A7D4-F53C550B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Principle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A3ED5F-89D9-4164-83E2-69070857E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Prepare in advance</a:t>
            </a:r>
          </a:p>
          <a:p>
            <a:r>
              <a:rPr lang="en-US" sz="3600" dirty="0"/>
              <a:t>Arrange activities</a:t>
            </a:r>
          </a:p>
          <a:p>
            <a:r>
              <a:rPr lang="en-US" sz="3600" dirty="0"/>
              <a:t>Set some ground rules</a:t>
            </a:r>
          </a:p>
          <a:p>
            <a:r>
              <a:rPr lang="en-US" sz="3600" dirty="0"/>
              <a:t>Praise good behavior</a:t>
            </a:r>
          </a:p>
          <a:p>
            <a:r>
              <a:rPr lang="en-US" sz="3600" dirty="0"/>
              <a:t>Watch and supervise</a:t>
            </a:r>
          </a:p>
          <a:p>
            <a:r>
              <a:rPr lang="en-US" sz="3600" dirty="0"/>
              <a:t>Use planned ignoring for minor misbehavior</a:t>
            </a:r>
          </a:p>
          <a:p>
            <a:r>
              <a:rPr lang="en-US" sz="3600" dirty="0"/>
              <a:t>Use your voice effectively</a:t>
            </a:r>
          </a:p>
        </p:txBody>
      </p:sp>
    </p:spTree>
    <p:extLst>
      <p:ext uri="{BB962C8B-B14F-4D97-AF65-F5344CB8AC3E}">
        <p14:creationId xmlns:p14="http://schemas.microsoft.com/office/powerpoint/2010/main" val="1368627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9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5 Ways to Support Children's Emotional Well-Being during the Coronavirus —  Better Kids">
            <a:extLst>
              <a:ext uri="{FF2B5EF4-FFF2-40B4-BE49-F238E27FC236}">
                <a16:creationId xmlns:a16="http://schemas.microsoft.com/office/drawing/2014/main" id="{684B059E-1C9F-46D2-BD2A-4BCE2CCD8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01800"/>
            <a:ext cx="6561138" cy="4340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 You Miss Your Old Life? Tips for Dealing with COVID-19 Restrictions:  Blog - The Family Centre">
            <a:extLst>
              <a:ext uri="{FF2B5EF4-FFF2-40B4-BE49-F238E27FC236}">
                <a16:creationId xmlns:a16="http://schemas.microsoft.com/office/drawing/2014/main" id="{08F40307-5018-49D4-AACB-AD1049DB7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1701800"/>
            <a:ext cx="2333625" cy="1214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calGov.co.uk - Your authority on UK local government - Councils call for  urgent reversal of early intervention cuts">
            <a:extLst>
              <a:ext uri="{FF2B5EF4-FFF2-40B4-BE49-F238E27FC236}">
                <a16:creationId xmlns:a16="http://schemas.microsoft.com/office/drawing/2014/main" id="{96C9BA42-D40B-4279-8474-59169B09B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925" y="1701800"/>
            <a:ext cx="1860550" cy="12144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8 Benefits of Assigning Chores to Your Kids - PureWow">
            <a:extLst>
              <a:ext uri="{FF2B5EF4-FFF2-40B4-BE49-F238E27FC236}">
                <a16:creationId xmlns:a16="http://schemas.microsoft.com/office/drawing/2014/main" id="{611CB97D-EC0E-4A51-89DD-52FF9C1F7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2989263"/>
            <a:ext cx="4268788" cy="30527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E7D310-688F-4223-8CC0-D2C5974D3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PRINCIPLE #4 HAVING REALISTIC EXPECTATIONS</a:t>
            </a:r>
          </a:p>
        </p:txBody>
      </p:sp>
    </p:spTree>
    <p:extLst>
      <p:ext uri="{BB962C8B-B14F-4D97-AF65-F5344CB8AC3E}">
        <p14:creationId xmlns:p14="http://schemas.microsoft.com/office/powerpoint/2010/main" val="3356758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39D84-1391-4135-8264-87C54944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Principle 4 Things to Consider: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EC4E4-57BF-491E-AAFE-44477F4D7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 lnSpcReduction="10000"/>
          </a:bodyPr>
          <a:lstStyle/>
          <a:p>
            <a:r>
              <a:rPr lang="en-US" sz="4000" dirty="0"/>
              <a:t>Your expectation of your child: What do I expect? Is this rule necessary? Can my child understand or do this?</a:t>
            </a:r>
          </a:p>
          <a:p>
            <a:r>
              <a:rPr lang="en-US" sz="4000" dirty="0"/>
              <a:t>What other parents expect</a:t>
            </a:r>
          </a:p>
          <a:p>
            <a:r>
              <a:rPr lang="en-US" sz="4000" dirty="0"/>
              <a:t>What your child’s school expects</a:t>
            </a:r>
          </a:p>
          <a:p>
            <a:r>
              <a:rPr lang="en-US" sz="4000" dirty="0"/>
              <a:t>Your expectation of yourself: Are my expectations reasonable?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2167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262A6-811E-4FBD-A02D-491A463F9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PRINCIPLE #5 TAKING CARE OF YOURSELF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AA803CB-B8E4-4BA7-ADD0-C54D53A20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79" y="321732"/>
            <a:ext cx="2939594" cy="4111323"/>
          </a:xfrm>
          <a:prstGeom prst="rect">
            <a:avLst/>
          </a:prstGeom>
        </p:spPr>
      </p:pic>
      <p:pic>
        <p:nvPicPr>
          <p:cNvPr id="2050" name="Picture 2" descr="Mom Working At Her Computer While Dad Holds Their Baby Daughter Stock Photo  - Download Image Now - iStock">
            <a:extLst>
              <a:ext uri="{FF2B5EF4-FFF2-40B4-BE49-F238E27FC236}">
                <a16:creationId xmlns:a16="http://schemas.microsoft.com/office/drawing/2014/main" id="{EDD035D7-3EFA-4FB9-A052-AF1552880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2052" y="321734"/>
            <a:ext cx="3023384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44803DDD-50D8-464D-B7ED-7247745CB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93" y="2422097"/>
            <a:ext cx="3016934" cy="2013804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67EEFB-49DB-4A62-8B0F-96FF709C4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45" y="321733"/>
            <a:ext cx="3340445" cy="4111321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477879D-B67E-456F-8AEA-AE62B40E2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9" y="4525715"/>
            <a:ext cx="3012061" cy="20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37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EC9951-120D-4AE7-B6EE-F87B96E65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TAKE 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C2233-502A-437A-8CC0-05EA649BB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27314"/>
            <a:ext cx="5306084" cy="5205186"/>
          </a:xfrm>
        </p:spPr>
        <p:txBody>
          <a:bodyPr anchor="ctr"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Create a warm, loving, safe environment for your child.</a:t>
            </a:r>
          </a:p>
          <a:p>
            <a:r>
              <a:rPr lang="en-US" dirty="0">
                <a:solidFill>
                  <a:srgbClr val="000000"/>
                </a:solidFill>
              </a:rPr>
              <a:t>Use positive strategies to encourage your child’s learning.</a:t>
            </a:r>
          </a:p>
          <a:p>
            <a:r>
              <a:rPr lang="en-US" dirty="0">
                <a:solidFill>
                  <a:srgbClr val="000000"/>
                </a:solidFill>
              </a:rPr>
              <a:t>Use assertive discipline to help your child take responsibility for their actions.</a:t>
            </a:r>
          </a:p>
          <a:p>
            <a:r>
              <a:rPr lang="en-US" dirty="0">
                <a:solidFill>
                  <a:srgbClr val="000000"/>
                </a:solidFill>
              </a:rPr>
              <a:t>Have reasonable expectations of both your child and yourself.</a:t>
            </a:r>
          </a:p>
          <a:p>
            <a:r>
              <a:rPr lang="en-US" dirty="0">
                <a:solidFill>
                  <a:srgbClr val="000000"/>
                </a:solidFill>
              </a:rPr>
              <a:t>Take care of yourself by looking after your own needs, balancing work and family responsibilities, challenging negative thinking, and working as a team.  </a:t>
            </a:r>
          </a:p>
        </p:txBody>
      </p:sp>
    </p:spTree>
    <p:extLst>
      <p:ext uri="{BB962C8B-B14F-4D97-AF65-F5344CB8AC3E}">
        <p14:creationId xmlns:p14="http://schemas.microsoft.com/office/powerpoint/2010/main" val="1672783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B298B9-AA3F-4E48-9ADE-DD1A49F40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8A6362C-DAA2-46F0-8F9D-238EA1E6F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998728 w 12192000"/>
              <a:gd name="connsiteY0" fmla="*/ 3612739 h 6858000"/>
              <a:gd name="connsiteX1" fmla="*/ 2014976 w 12192000"/>
              <a:gd name="connsiteY1" fmla="*/ 3645485 h 6858000"/>
              <a:gd name="connsiteX2" fmla="*/ 1987764 w 12192000"/>
              <a:gd name="connsiteY2" fmla="*/ 3715075 h 6858000"/>
              <a:gd name="connsiteX3" fmla="*/ 1970583 w 12192000"/>
              <a:gd name="connsiteY3" fmla="*/ 3648007 h 6858000"/>
              <a:gd name="connsiteX4" fmla="*/ 1968718 w 12192000"/>
              <a:gd name="connsiteY4" fmla="*/ 3632235 h 6858000"/>
              <a:gd name="connsiteX5" fmla="*/ 1979288 w 12192000"/>
              <a:gd name="connsiteY5" fmla="*/ 3624964 h 6858000"/>
              <a:gd name="connsiteX6" fmla="*/ 1998728 w 12192000"/>
              <a:gd name="connsiteY6" fmla="*/ 3612739 h 6858000"/>
              <a:gd name="connsiteX7" fmla="*/ 1955875 w 12192000"/>
              <a:gd name="connsiteY7" fmla="*/ 3516632 h 6858000"/>
              <a:gd name="connsiteX8" fmla="*/ 1956461 w 12192000"/>
              <a:gd name="connsiteY8" fmla="*/ 3521046 h 6858000"/>
              <a:gd name="connsiteX9" fmla="*/ 1965292 w 12192000"/>
              <a:gd name="connsiteY9" fmla="*/ 3603273 h 6858000"/>
              <a:gd name="connsiteX10" fmla="*/ 1968718 w 12192000"/>
              <a:gd name="connsiteY10" fmla="*/ 3632235 h 6858000"/>
              <a:gd name="connsiteX11" fmla="*/ 1963908 w 12192000"/>
              <a:gd name="connsiteY11" fmla="*/ 3635544 h 6858000"/>
              <a:gd name="connsiteX12" fmla="*/ 1955653 w 12192000"/>
              <a:gd name="connsiteY12" fmla="*/ 3635212 h 6858000"/>
              <a:gd name="connsiteX13" fmla="*/ 1954172 w 12192000"/>
              <a:gd name="connsiteY13" fmla="*/ 3607075 h 6858000"/>
              <a:gd name="connsiteX14" fmla="*/ 1951958 w 12192000"/>
              <a:gd name="connsiteY14" fmla="*/ 3553088 h 6858000"/>
              <a:gd name="connsiteX15" fmla="*/ 1951483 w 12192000"/>
              <a:gd name="connsiteY15" fmla="*/ 3534997 h 6858000"/>
              <a:gd name="connsiteX16" fmla="*/ 9184139 w 12192000"/>
              <a:gd name="connsiteY16" fmla="*/ 1751373 h 6858000"/>
              <a:gd name="connsiteX17" fmla="*/ 9188600 w 12192000"/>
              <a:gd name="connsiteY17" fmla="*/ 1756725 h 6858000"/>
              <a:gd name="connsiteX18" fmla="*/ 9161388 w 12192000"/>
              <a:gd name="connsiteY18" fmla="*/ 1779476 h 6858000"/>
              <a:gd name="connsiteX19" fmla="*/ 9129269 w 12192000"/>
              <a:gd name="connsiteY19" fmla="*/ 1788844 h 6858000"/>
              <a:gd name="connsiteX20" fmla="*/ 9184139 w 12192000"/>
              <a:gd name="connsiteY20" fmla="*/ 1751373 h 6858000"/>
              <a:gd name="connsiteX21" fmla="*/ 8855814 w 12192000"/>
              <a:gd name="connsiteY21" fmla="*/ 1125503 h 6858000"/>
              <a:gd name="connsiteX22" fmla="*/ 8531505 w 12192000"/>
              <a:gd name="connsiteY22" fmla="*/ 1356134 h 6858000"/>
              <a:gd name="connsiteX23" fmla="*/ 8526597 w 12192000"/>
              <a:gd name="connsiteY23" fmla="*/ 1350781 h 6858000"/>
              <a:gd name="connsiteX24" fmla="*/ 8855814 w 12192000"/>
              <a:gd name="connsiteY24" fmla="*/ 1125503 h 6858000"/>
              <a:gd name="connsiteX25" fmla="*/ 3255597 w 12192000"/>
              <a:gd name="connsiteY25" fmla="*/ 1016302 h 6858000"/>
              <a:gd name="connsiteX26" fmla="*/ 3252884 w 12192000"/>
              <a:gd name="connsiteY26" fmla="*/ 1018887 h 6858000"/>
              <a:gd name="connsiteX27" fmla="*/ 3250417 w 12192000"/>
              <a:gd name="connsiteY27" fmla="*/ 1017988 h 6858000"/>
              <a:gd name="connsiteX28" fmla="*/ 9562593 w 12192000"/>
              <a:gd name="connsiteY28" fmla="*/ 181849 h 6858000"/>
              <a:gd name="connsiteX29" fmla="*/ 9550382 w 12192000"/>
              <a:gd name="connsiteY29" fmla="*/ 186031 h 6858000"/>
              <a:gd name="connsiteX30" fmla="*/ 9486143 w 12192000"/>
              <a:gd name="connsiteY30" fmla="*/ 255175 h 6858000"/>
              <a:gd name="connsiteX31" fmla="*/ 9454471 w 12192000"/>
              <a:gd name="connsiteY31" fmla="*/ 262313 h 6858000"/>
              <a:gd name="connsiteX32" fmla="*/ 9405847 w 12192000"/>
              <a:gd name="connsiteY32" fmla="*/ 265436 h 6858000"/>
              <a:gd name="connsiteX33" fmla="*/ 9374174 w 12192000"/>
              <a:gd name="connsiteY33" fmla="*/ 312721 h 6858000"/>
              <a:gd name="connsiteX34" fmla="*/ 9235886 w 12192000"/>
              <a:gd name="connsiteY34" fmla="*/ 393018 h 6858000"/>
              <a:gd name="connsiteX35" fmla="*/ 9293432 w 12192000"/>
              <a:gd name="connsiteY35" fmla="*/ 372945 h 6858000"/>
              <a:gd name="connsiteX36" fmla="*/ 9306368 w 12192000"/>
              <a:gd name="connsiteY36" fmla="*/ 349747 h 6858000"/>
              <a:gd name="connsiteX37" fmla="*/ 9308153 w 12192000"/>
              <a:gd name="connsiteY37" fmla="*/ 316736 h 6858000"/>
              <a:gd name="connsiteX38" fmla="*/ 9376406 w 12192000"/>
              <a:gd name="connsiteY38" fmla="*/ 260083 h 6858000"/>
              <a:gd name="connsiteX39" fmla="*/ 9391126 w 12192000"/>
              <a:gd name="connsiteY39" fmla="*/ 251160 h 6858000"/>
              <a:gd name="connsiteX40" fmla="*/ 9399602 w 12192000"/>
              <a:gd name="connsiteY40" fmla="*/ 233317 h 6858000"/>
              <a:gd name="connsiteX41" fmla="*/ 9381312 w 12192000"/>
              <a:gd name="connsiteY41" fmla="*/ 220380 h 6858000"/>
              <a:gd name="connsiteX42" fmla="*/ 9358115 w 12192000"/>
              <a:gd name="connsiteY42" fmla="*/ 219934 h 6858000"/>
              <a:gd name="connsiteX43" fmla="*/ 9277818 w 12192000"/>
              <a:gd name="connsiteY43" fmla="*/ 261867 h 6858000"/>
              <a:gd name="connsiteX44" fmla="*/ 9050311 w 12192000"/>
              <a:gd name="connsiteY44" fmla="*/ 470639 h 6858000"/>
              <a:gd name="connsiteX45" fmla="*/ 8804067 w 12192000"/>
              <a:gd name="connsiteY45" fmla="*/ 657552 h 6858000"/>
              <a:gd name="connsiteX46" fmla="*/ 8216563 w 12192000"/>
              <a:gd name="connsiteY46" fmla="*/ 1067511 h 6858000"/>
              <a:gd name="connsiteX47" fmla="*/ 7204377 w 12192000"/>
              <a:gd name="connsiteY47" fmla="*/ 1356580 h 6858000"/>
              <a:gd name="connsiteX48" fmla="*/ 6221188 w 12192000"/>
              <a:gd name="connsiteY48" fmla="*/ 1405651 h 6858000"/>
              <a:gd name="connsiteX49" fmla="*/ 6081116 w 12192000"/>
              <a:gd name="connsiteY49" fmla="*/ 1413234 h 6858000"/>
              <a:gd name="connsiteX50" fmla="*/ 3680242 w 12192000"/>
              <a:gd name="connsiteY50" fmla="*/ 1085356 h 6858000"/>
              <a:gd name="connsiteX51" fmla="*/ 3335857 w 12192000"/>
              <a:gd name="connsiteY51" fmla="*/ 981416 h 6858000"/>
              <a:gd name="connsiteX52" fmla="*/ 3277977 w 12192000"/>
              <a:gd name="connsiteY52" fmla="*/ 1009017 h 6858000"/>
              <a:gd name="connsiteX53" fmla="*/ 3255597 w 12192000"/>
              <a:gd name="connsiteY53" fmla="*/ 1016302 h 6858000"/>
              <a:gd name="connsiteX54" fmla="*/ 3260022 w 12192000"/>
              <a:gd name="connsiteY54" fmla="*/ 1012084 h 6858000"/>
              <a:gd name="connsiteX55" fmla="*/ 3260468 w 12192000"/>
              <a:gd name="connsiteY55" fmla="*/ 1000598 h 6858000"/>
              <a:gd name="connsiteX56" fmla="*/ 3226565 w 12192000"/>
              <a:gd name="connsiteY56" fmla="*/ 956880 h 6858000"/>
              <a:gd name="connsiteX57" fmla="*/ 3162773 w 12192000"/>
              <a:gd name="connsiteY57" fmla="*/ 937252 h 6858000"/>
              <a:gd name="connsiteX58" fmla="*/ 3131101 w 12192000"/>
              <a:gd name="connsiteY58" fmla="*/ 953757 h 6858000"/>
              <a:gd name="connsiteX59" fmla="*/ 3089615 w 12192000"/>
              <a:gd name="connsiteY59" fmla="*/ 972493 h 6858000"/>
              <a:gd name="connsiteX60" fmla="*/ 2893779 w 12192000"/>
              <a:gd name="connsiteY60" fmla="*/ 842681 h 6858000"/>
              <a:gd name="connsiteX61" fmla="*/ 2759952 w 12192000"/>
              <a:gd name="connsiteY61" fmla="*/ 749000 h 6858000"/>
              <a:gd name="connsiteX62" fmla="*/ 2733632 w 12192000"/>
              <a:gd name="connsiteY62" fmla="*/ 739187 h 6858000"/>
              <a:gd name="connsiteX63" fmla="*/ 2723372 w 12192000"/>
              <a:gd name="connsiteY63" fmla="*/ 765506 h 6858000"/>
              <a:gd name="connsiteX64" fmla="*/ 2748353 w 12192000"/>
              <a:gd name="connsiteY64" fmla="*/ 806101 h 6858000"/>
              <a:gd name="connsiteX65" fmla="*/ 2710882 w 12192000"/>
              <a:gd name="connsiteY65" fmla="*/ 890859 h 6858000"/>
              <a:gd name="connsiteX66" fmla="*/ 2532890 w 12192000"/>
              <a:gd name="connsiteY66" fmla="*/ 894873 h 6858000"/>
              <a:gd name="connsiteX67" fmla="*/ 2513708 w 12192000"/>
              <a:gd name="connsiteY67" fmla="*/ 921639 h 6858000"/>
              <a:gd name="connsiteX68" fmla="*/ 2511032 w 12192000"/>
              <a:gd name="connsiteY68" fmla="*/ 1038515 h 6858000"/>
              <a:gd name="connsiteX69" fmla="*/ 2503448 w 12192000"/>
              <a:gd name="connsiteY69" fmla="*/ 1067511 h 6858000"/>
              <a:gd name="connsiteX70" fmla="*/ 2485157 w 12192000"/>
              <a:gd name="connsiteY70" fmla="*/ 1194648 h 6858000"/>
              <a:gd name="connsiteX71" fmla="*/ 2394602 w 12192000"/>
              <a:gd name="connsiteY71" fmla="*/ 1391375 h 6858000"/>
              <a:gd name="connsiteX72" fmla="*/ 2298245 w 12192000"/>
              <a:gd name="connsiteY72" fmla="*/ 1511374 h 6858000"/>
              <a:gd name="connsiteX73" fmla="*/ 2286201 w 12192000"/>
              <a:gd name="connsiteY73" fmla="*/ 1543493 h 6858000"/>
              <a:gd name="connsiteX74" fmla="*/ 2264789 w 12192000"/>
              <a:gd name="connsiteY74" fmla="*/ 1668400 h 6858000"/>
              <a:gd name="connsiteX75" fmla="*/ 2274156 w 12192000"/>
              <a:gd name="connsiteY75" fmla="*/ 1693827 h 6858000"/>
              <a:gd name="connsiteX76" fmla="*/ 2316535 w 12192000"/>
              <a:gd name="connsiteY76" fmla="*/ 1723714 h 6858000"/>
              <a:gd name="connsiteX77" fmla="*/ 2352223 w 12192000"/>
              <a:gd name="connsiteY77" fmla="*/ 1797320 h 6858000"/>
              <a:gd name="connsiteX78" fmla="*/ 2420922 w 12192000"/>
              <a:gd name="connsiteY78" fmla="*/ 1903044 h 6858000"/>
              <a:gd name="connsiteX79" fmla="*/ 2454378 w 12192000"/>
              <a:gd name="connsiteY79" fmla="*/ 1932933 h 6858000"/>
              <a:gd name="connsiteX80" fmla="*/ 2429397 w 12192000"/>
              <a:gd name="connsiteY80" fmla="*/ 1955683 h 6858000"/>
              <a:gd name="connsiteX81" fmla="*/ 2345531 w 12192000"/>
              <a:gd name="connsiteY81" fmla="*/ 2099325 h 6858000"/>
              <a:gd name="connsiteX82" fmla="*/ 2471776 w 12192000"/>
              <a:gd name="connsiteY82" fmla="*/ 2249659 h 6858000"/>
              <a:gd name="connsiteX83" fmla="*/ 2536904 w 12192000"/>
              <a:gd name="connsiteY83" fmla="*/ 2293822 h 6858000"/>
              <a:gd name="connsiteX84" fmla="*/ 2411552 w 12192000"/>
              <a:gd name="connsiteY84" fmla="*/ 2308990 h 6858000"/>
              <a:gd name="connsiteX85" fmla="*/ 2367836 w 12192000"/>
              <a:gd name="connsiteY85" fmla="*/ 2371888 h 6858000"/>
              <a:gd name="connsiteX86" fmla="*/ 2348654 w 12192000"/>
              <a:gd name="connsiteY86" fmla="*/ 2403561 h 6858000"/>
              <a:gd name="connsiteX87" fmla="*/ 2230439 w 12192000"/>
              <a:gd name="connsiteY87" fmla="*/ 2599842 h 6858000"/>
              <a:gd name="connsiteX88" fmla="*/ 2250067 w 12192000"/>
              <a:gd name="connsiteY88" fmla="*/ 2654712 h 6858000"/>
              <a:gd name="connsiteX89" fmla="*/ 2447240 w 12192000"/>
              <a:gd name="connsiteY89" fmla="*/ 2920137 h 6858000"/>
              <a:gd name="connsiteX90" fmla="*/ 2237577 w 12192000"/>
              <a:gd name="connsiteY90" fmla="*/ 2994189 h 6858000"/>
              <a:gd name="connsiteX91" fmla="*/ 2225086 w 12192000"/>
              <a:gd name="connsiteY91" fmla="*/ 3119541 h 6858000"/>
              <a:gd name="connsiteX92" fmla="*/ 2118023 w 12192000"/>
              <a:gd name="connsiteY92" fmla="*/ 3260060 h 6858000"/>
              <a:gd name="connsiteX93" fmla="*/ 1964679 w 12192000"/>
              <a:gd name="connsiteY93" fmla="*/ 3479817 h 6858000"/>
              <a:gd name="connsiteX94" fmla="*/ 1955875 w 12192000"/>
              <a:gd name="connsiteY94" fmla="*/ 3516632 h 6858000"/>
              <a:gd name="connsiteX95" fmla="*/ 1953287 w 12192000"/>
              <a:gd name="connsiteY95" fmla="*/ 3497155 h 6858000"/>
              <a:gd name="connsiteX96" fmla="*/ 1951185 w 12192000"/>
              <a:gd name="connsiteY96" fmla="*/ 3493814 h 6858000"/>
              <a:gd name="connsiteX97" fmla="*/ 1950905 w 12192000"/>
              <a:gd name="connsiteY97" fmla="*/ 3512985 h 6858000"/>
              <a:gd name="connsiteX98" fmla="*/ 1951483 w 12192000"/>
              <a:gd name="connsiteY98" fmla="*/ 3534997 h 6858000"/>
              <a:gd name="connsiteX99" fmla="*/ 1947593 w 12192000"/>
              <a:gd name="connsiteY99" fmla="*/ 3551262 h 6858000"/>
              <a:gd name="connsiteX100" fmla="*/ 1952901 w 12192000"/>
              <a:gd name="connsiteY100" fmla="*/ 3635101 h 6858000"/>
              <a:gd name="connsiteX101" fmla="*/ 1955653 w 12192000"/>
              <a:gd name="connsiteY101" fmla="*/ 3635212 h 6858000"/>
              <a:gd name="connsiteX102" fmla="*/ 1957374 w 12192000"/>
              <a:gd name="connsiteY102" fmla="*/ 3667901 h 6858000"/>
              <a:gd name="connsiteX103" fmla="*/ 1976612 w 12192000"/>
              <a:gd name="connsiteY103" fmla="*/ 3838643 h 6858000"/>
              <a:gd name="connsiteX104" fmla="*/ 2155495 w 12192000"/>
              <a:gd name="connsiteY104" fmla="*/ 4074180 h 6858000"/>
              <a:gd name="connsiteX105" fmla="*/ 2302706 w 12192000"/>
              <a:gd name="connsiteY105" fmla="*/ 4167860 h 6858000"/>
              <a:gd name="connsiteX106" fmla="*/ 2638168 w 12192000"/>
              <a:gd name="connsiteY106" fmla="*/ 4593433 h 6858000"/>
              <a:gd name="connsiteX107" fmla="*/ 2743893 w 12192000"/>
              <a:gd name="connsiteY107" fmla="*/ 4731276 h 6858000"/>
              <a:gd name="connsiteX108" fmla="*/ 2665826 w 12192000"/>
              <a:gd name="connsiteY108" fmla="*/ 4780346 h 6858000"/>
              <a:gd name="connsiteX109" fmla="*/ 2815268 w 12192000"/>
              <a:gd name="connsiteY109" fmla="*/ 4924880 h 6858000"/>
              <a:gd name="connsiteX110" fmla="*/ 2991474 w 12192000"/>
              <a:gd name="connsiteY110" fmla="*/ 5085474 h 6858000"/>
              <a:gd name="connsiteX111" fmla="*/ 6494644 w 12192000"/>
              <a:gd name="connsiteY111" fmla="*/ 6212306 h 6858000"/>
              <a:gd name="connsiteX112" fmla="*/ 8314257 w 12192000"/>
              <a:gd name="connsiteY112" fmla="*/ 5863906 h 6858000"/>
              <a:gd name="connsiteX113" fmla="*/ 8832618 w 12192000"/>
              <a:gd name="connsiteY113" fmla="*/ 5651566 h 6858000"/>
              <a:gd name="connsiteX114" fmla="*/ 9009270 w 12192000"/>
              <a:gd name="connsiteY114" fmla="*/ 5457516 h 6858000"/>
              <a:gd name="connsiteX115" fmla="*/ 9071277 w 12192000"/>
              <a:gd name="connsiteY115" fmla="*/ 5403093 h 6858000"/>
              <a:gd name="connsiteX116" fmla="*/ 9225625 w 12192000"/>
              <a:gd name="connsiteY116" fmla="*/ 5332164 h 6858000"/>
              <a:gd name="connsiteX117" fmla="*/ 9495066 w 12192000"/>
              <a:gd name="connsiteY117" fmla="*/ 5178707 h 6858000"/>
              <a:gd name="connsiteX118" fmla="*/ 9396033 w 12192000"/>
              <a:gd name="connsiteY118" fmla="*/ 5143912 h 6858000"/>
              <a:gd name="connsiteX119" fmla="*/ 9111425 w 12192000"/>
              <a:gd name="connsiteY119" fmla="*/ 5236700 h 6858000"/>
              <a:gd name="connsiteX120" fmla="*/ 8904438 w 12192000"/>
              <a:gd name="connsiteY120" fmla="*/ 5261234 h 6858000"/>
              <a:gd name="connsiteX121" fmla="*/ 9196183 w 12192000"/>
              <a:gd name="connsiteY121" fmla="*/ 5098857 h 6858000"/>
              <a:gd name="connsiteX122" fmla="*/ 9478560 w 12192000"/>
              <a:gd name="connsiteY122" fmla="*/ 4887855 h 6858000"/>
              <a:gd name="connsiteX123" fmla="*/ 9260867 w 12192000"/>
              <a:gd name="connsiteY123" fmla="*/ 4928449 h 6858000"/>
              <a:gd name="connsiteX124" fmla="*/ 9251499 w 12192000"/>
              <a:gd name="connsiteY124" fmla="*/ 4899899 h 6858000"/>
              <a:gd name="connsiteX125" fmla="*/ 9440197 w 12192000"/>
              <a:gd name="connsiteY125" fmla="*/ 4648749 h 6858000"/>
              <a:gd name="connsiteX126" fmla="*/ 9533430 w 12192000"/>
              <a:gd name="connsiteY126" fmla="*/ 4547485 h 6858000"/>
              <a:gd name="connsiteX127" fmla="*/ 9953203 w 12192000"/>
              <a:gd name="connsiteY127" fmla="*/ 4242804 h 6858000"/>
              <a:gd name="connsiteX128" fmla="*/ 9555288 w 12192000"/>
              <a:gd name="connsiteY128" fmla="*/ 4378862 h 6858000"/>
              <a:gd name="connsiteX129" fmla="*/ 9966586 w 12192000"/>
              <a:gd name="connsiteY129" fmla="*/ 4082655 h 6858000"/>
              <a:gd name="connsiteX130" fmla="*/ 10165990 w 12192000"/>
              <a:gd name="connsiteY130" fmla="*/ 3973363 h 6858000"/>
              <a:gd name="connsiteX131" fmla="*/ 10216399 w 12192000"/>
              <a:gd name="connsiteY131" fmla="*/ 3908679 h 6858000"/>
              <a:gd name="connsiteX132" fmla="*/ 10127626 w 12192000"/>
              <a:gd name="connsiteY132" fmla="*/ 3894850 h 6858000"/>
              <a:gd name="connsiteX133" fmla="*/ 9855955 w 12192000"/>
              <a:gd name="connsiteY133" fmla="*/ 3919832 h 6858000"/>
              <a:gd name="connsiteX134" fmla="*/ 10191863 w 12192000"/>
              <a:gd name="connsiteY134" fmla="*/ 3720428 h 6858000"/>
              <a:gd name="connsiteX135" fmla="*/ 9940267 w 12192000"/>
              <a:gd name="connsiteY135" fmla="*/ 3751209 h 6858000"/>
              <a:gd name="connsiteX136" fmla="*/ 9867999 w 12192000"/>
              <a:gd name="connsiteY136" fmla="*/ 3672696 h 6858000"/>
              <a:gd name="connsiteX137" fmla="*/ 9751124 w 12192000"/>
              <a:gd name="connsiteY137" fmla="*/ 3546005 h 6858000"/>
              <a:gd name="connsiteX138" fmla="*/ 9670381 w 12192000"/>
              <a:gd name="connsiteY138" fmla="*/ 3475523 h 6858000"/>
              <a:gd name="connsiteX139" fmla="*/ 9636477 w 12192000"/>
              <a:gd name="connsiteY139" fmla="*/ 3253369 h 6858000"/>
              <a:gd name="connsiteX140" fmla="*/ 9706514 w 12192000"/>
              <a:gd name="connsiteY140" fmla="*/ 3010694 h 6858000"/>
              <a:gd name="connsiteX141" fmla="*/ 9895211 w 12192000"/>
              <a:gd name="connsiteY141" fmla="*/ 2888019 h 6858000"/>
              <a:gd name="connsiteX142" fmla="*/ 9840788 w 12192000"/>
              <a:gd name="connsiteY142" fmla="*/ 2750175 h 6858000"/>
              <a:gd name="connsiteX143" fmla="*/ 9439750 w 12192000"/>
              <a:gd name="connsiteY143" fmla="*/ 2834041 h 6858000"/>
              <a:gd name="connsiteX144" fmla="*/ 10040191 w 12192000"/>
              <a:gd name="connsiteY144" fmla="*/ 2389286 h 6858000"/>
              <a:gd name="connsiteX145" fmla="*/ 9939374 w 12192000"/>
              <a:gd name="connsiteY145" fmla="*/ 2373227 h 6858000"/>
              <a:gd name="connsiteX146" fmla="*/ 9943389 w 12192000"/>
              <a:gd name="connsiteY146" fmla="*/ 2347353 h 6858000"/>
              <a:gd name="connsiteX147" fmla="*/ 9937144 w 12192000"/>
              <a:gd name="connsiteY147" fmla="*/ 2189436 h 6858000"/>
              <a:gd name="connsiteX148" fmla="*/ 9920638 w 12192000"/>
              <a:gd name="connsiteY148" fmla="*/ 2116723 h 6858000"/>
              <a:gd name="connsiteX149" fmla="*/ 9947404 w 12192000"/>
              <a:gd name="connsiteY149" fmla="*/ 2033304 h 6858000"/>
              <a:gd name="connsiteX150" fmla="*/ 9497296 w 12192000"/>
              <a:gd name="connsiteY150" fmla="*/ 2182299 h 6858000"/>
              <a:gd name="connsiteX151" fmla="*/ 9144883 w 12192000"/>
              <a:gd name="connsiteY151" fmla="*/ 2211295 h 6858000"/>
              <a:gd name="connsiteX152" fmla="*/ 9155589 w 12192000"/>
              <a:gd name="connsiteY152" fmla="*/ 2201927 h 6858000"/>
              <a:gd name="connsiteX153" fmla="*/ 9322428 w 12192000"/>
              <a:gd name="connsiteY153" fmla="*/ 1998954 h 6858000"/>
              <a:gd name="connsiteX154" fmla="*/ 9329119 w 12192000"/>
              <a:gd name="connsiteY154" fmla="*/ 1994047 h 6858000"/>
              <a:gd name="connsiteX155" fmla="*/ 9360345 w 12192000"/>
              <a:gd name="connsiteY155" fmla="*/ 1961483 h 6858000"/>
              <a:gd name="connsiteX156" fmla="*/ 9392465 w 12192000"/>
              <a:gd name="connsiteY156" fmla="*/ 1928918 h 6858000"/>
              <a:gd name="connsiteX157" fmla="*/ 9397371 w 12192000"/>
              <a:gd name="connsiteY157" fmla="*/ 1928025 h 6858000"/>
              <a:gd name="connsiteX158" fmla="*/ 9441534 w 12192000"/>
              <a:gd name="connsiteY158" fmla="*/ 1864680 h 6858000"/>
              <a:gd name="connsiteX159" fmla="*/ 9453133 w 12192000"/>
              <a:gd name="connsiteY159" fmla="*/ 1821855 h 6858000"/>
              <a:gd name="connsiteX160" fmla="*/ 9500865 w 12192000"/>
              <a:gd name="connsiteY160" fmla="*/ 1774123 h 6858000"/>
              <a:gd name="connsiteX161" fmla="*/ 9549935 w 12192000"/>
              <a:gd name="connsiteY161" fmla="*/ 1729961 h 6858000"/>
              <a:gd name="connsiteX162" fmla="*/ 9670381 w 12192000"/>
              <a:gd name="connsiteY162" fmla="*/ 1692042 h 6858000"/>
              <a:gd name="connsiteX163" fmla="*/ 9750231 w 12192000"/>
              <a:gd name="connsiteY163" fmla="*/ 1622006 h 6858000"/>
              <a:gd name="connsiteX164" fmla="*/ 9652537 w 12192000"/>
              <a:gd name="connsiteY164" fmla="*/ 1642080 h 6858000"/>
              <a:gd name="connsiteX165" fmla="*/ 9740417 w 12192000"/>
              <a:gd name="connsiteY165" fmla="*/ 1563121 h 6858000"/>
              <a:gd name="connsiteX166" fmla="*/ 9789041 w 12192000"/>
              <a:gd name="connsiteY166" fmla="*/ 1483271 h 6858000"/>
              <a:gd name="connsiteX167" fmla="*/ 9783687 w 12192000"/>
              <a:gd name="connsiteY167" fmla="*/ 1460966 h 6858000"/>
              <a:gd name="connsiteX168" fmla="*/ 9760491 w 12192000"/>
              <a:gd name="connsiteY168" fmla="*/ 1464534 h 6858000"/>
              <a:gd name="connsiteX169" fmla="*/ 9677518 w 12192000"/>
              <a:gd name="connsiteY169" fmla="*/ 1524757 h 6858000"/>
              <a:gd name="connsiteX170" fmla="*/ 9570010 w 12192000"/>
              <a:gd name="connsiteY170" fmla="*/ 1606839 h 6858000"/>
              <a:gd name="connsiteX171" fmla="*/ 9733726 w 12192000"/>
              <a:gd name="connsiteY171" fmla="*/ 1455166 h 6858000"/>
              <a:gd name="connsiteX172" fmla="*/ 9851495 w 12192000"/>
              <a:gd name="connsiteY172" fmla="*/ 1345427 h 6858000"/>
              <a:gd name="connsiteX173" fmla="*/ 9876922 w 12192000"/>
              <a:gd name="connsiteY173" fmla="*/ 1273161 h 6858000"/>
              <a:gd name="connsiteX174" fmla="*/ 9866661 w 12192000"/>
              <a:gd name="connsiteY174" fmla="*/ 1254870 h 6858000"/>
              <a:gd name="connsiteX175" fmla="*/ 9848372 w 12192000"/>
              <a:gd name="connsiteY175" fmla="*/ 1264238 h 6858000"/>
              <a:gd name="connsiteX176" fmla="*/ 9832313 w 12192000"/>
              <a:gd name="connsiteY176" fmla="*/ 1281636 h 6858000"/>
              <a:gd name="connsiteX177" fmla="*/ 9659674 w 12192000"/>
              <a:gd name="connsiteY177" fmla="*/ 1419479 h 6858000"/>
              <a:gd name="connsiteX178" fmla="*/ 9405847 w 12192000"/>
              <a:gd name="connsiteY178" fmla="*/ 1608623 h 6858000"/>
              <a:gd name="connsiteX179" fmla="*/ 9303246 w 12192000"/>
              <a:gd name="connsiteY179" fmla="*/ 1646987 h 6858000"/>
              <a:gd name="connsiteX180" fmla="*/ 9589192 w 12192000"/>
              <a:gd name="connsiteY180" fmla="*/ 1389145 h 6858000"/>
              <a:gd name="connsiteX181" fmla="*/ 9803762 w 12192000"/>
              <a:gd name="connsiteY181" fmla="*/ 1078218 h 6858000"/>
              <a:gd name="connsiteX182" fmla="*/ 9830974 w 12192000"/>
              <a:gd name="connsiteY182" fmla="*/ 1055913 h 6858000"/>
              <a:gd name="connsiteX183" fmla="*/ 9839896 w 12192000"/>
              <a:gd name="connsiteY183" fmla="*/ 1042084 h 6858000"/>
              <a:gd name="connsiteX184" fmla="*/ 9893427 w 12192000"/>
              <a:gd name="connsiteY184" fmla="*/ 933683 h 6858000"/>
              <a:gd name="connsiteX185" fmla="*/ 9897441 w 12192000"/>
              <a:gd name="connsiteY185" fmla="*/ 906472 h 6858000"/>
              <a:gd name="connsiteX186" fmla="*/ 9892535 w 12192000"/>
              <a:gd name="connsiteY186" fmla="*/ 856509 h 6858000"/>
              <a:gd name="connsiteX187" fmla="*/ 9906364 w 12192000"/>
              <a:gd name="connsiteY187" fmla="*/ 826622 h 6858000"/>
              <a:gd name="connsiteX188" fmla="*/ 9906809 w 12192000"/>
              <a:gd name="connsiteY188" fmla="*/ 806993 h 6858000"/>
              <a:gd name="connsiteX189" fmla="*/ 9884505 w 12192000"/>
              <a:gd name="connsiteY189" fmla="*/ 807440 h 6858000"/>
              <a:gd name="connsiteX190" fmla="*/ 9821160 w 12192000"/>
              <a:gd name="connsiteY190" fmla="*/ 874800 h 6858000"/>
              <a:gd name="connsiteX191" fmla="*/ 9787256 w 12192000"/>
              <a:gd name="connsiteY191" fmla="*/ 881491 h 6858000"/>
              <a:gd name="connsiteX192" fmla="*/ 9746216 w 12192000"/>
              <a:gd name="connsiteY192" fmla="*/ 880152 h 6858000"/>
              <a:gd name="connsiteX193" fmla="*/ 9730603 w 12192000"/>
              <a:gd name="connsiteY193" fmla="*/ 901118 h 6858000"/>
              <a:gd name="connsiteX194" fmla="*/ 9640046 w 12192000"/>
              <a:gd name="connsiteY194" fmla="*/ 998813 h 6858000"/>
              <a:gd name="connsiteX195" fmla="*/ 9575363 w 12192000"/>
              <a:gd name="connsiteY195" fmla="*/ 1010412 h 6858000"/>
              <a:gd name="connsiteX196" fmla="*/ 9626217 w 12192000"/>
              <a:gd name="connsiteY196" fmla="*/ 994352 h 6858000"/>
              <a:gd name="connsiteX197" fmla="*/ 9638707 w 12192000"/>
              <a:gd name="connsiteY197" fmla="*/ 966694 h 6858000"/>
              <a:gd name="connsiteX198" fmla="*/ 9638707 w 12192000"/>
              <a:gd name="connsiteY198" fmla="*/ 942606 h 6858000"/>
              <a:gd name="connsiteX199" fmla="*/ 9710975 w 12192000"/>
              <a:gd name="connsiteY199" fmla="*/ 881491 h 6858000"/>
              <a:gd name="connsiteX200" fmla="*/ 9717666 w 12192000"/>
              <a:gd name="connsiteY200" fmla="*/ 878367 h 6858000"/>
              <a:gd name="connsiteX201" fmla="*/ 9732387 w 12192000"/>
              <a:gd name="connsiteY201" fmla="*/ 856509 h 6858000"/>
              <a:gd name="connsiteX202" fmla="*/ 9706960 w 12192000"/>
              <a:gd name="connsiteY202" fmla="*/ 840896 h 6858000"/>
              <a:gd name="connsiteX203" fmla="*/ 9640492 w 12192000"/>
              <a:gd name="connsiteY203" fmla="*/ 861417 h 6858000"/>
              <a:gd name="connsiteX204" fmla="*/ 9512463 w 12192000"/>
              <a:gd name="connsiteY204" fmla="*/ 968925 h 6858000"/>
              <a:gd name="connsiteX205" fmla="*/ 9328673 w 12192000"/>
              <a:gd name="connsiteY205" fmla="*/ 1138886 h 6858000"/>
              <a:gd name="connsiteX206" fmla="*/ 8716634 w 12192000"/>
              <a:gd name="connsiteY206" fmla="*/ 1580073 h 6858000"/>
              <a:gd name="connsiteX207" fmla="*/ 8480649 w 12192000"/>
              <a:gd name="connsiteY207" fmla="*/ 1729961 h 6858000"/>
              <a:gd name="connsiteX208" fmla="*/ 8479312 w 12192000"/>
              <a:gd name="connsiteY208" fmla="*/ 1722377 h 6858000"/>
              <a:gd name="connsiteX209" fmla="*/ 8479312 w 12192000"/>
              <a:gd name="connsiteY209" fmla="*/ 1715239 h 6858000"/>
              <a:gd name="connsiteX210" fmla="*/ 8645704 w 12192000"/>
              <a:gd name="connsiteY210" fmla="*/ 1615314 h 6858000"/>
              <a:gd name="connsiteX211" fmla="*/ 9002133 w 12192000"/>
              <a:gd name="connsiteY211" fmla="*/ 1314647 h 6858000"/>
              <a:gd name="connsiteX212" fmla="*/ 9033805 w 12192000"/>
              <a:gd name="connsiteY212" fmla="*/ 1305280 h 6858000"/>
              <a:gd name="connsiteX213" fmla="*/ 9083322 w 12192000"/>
              <a:gd name="connsiteY213" fmla="*/ 1259778 h 6858000"/>
              <a:gd name="connsiteX214" fmla="*/ 9088228 w 12192000"/>
              <a:gd name="connsiteY214" fmla="*/ 1233458 h 6858000"/>
              <a:gd name="connsiteX215" fmla="*/ 9196629 w 12192000"/>
              <a:gd name="connsiteY215" fmla="*/ 1124611 h 6858000"/>
              <a:gd name="connsiteX216" fmla="*/ 9412538 w 12192000"/>
              <a:gd name="connsiteY216" fmla="*/ 935022 h 6858000"/>
              <a:gd name="connsiteX217" fmla="*/ 9455363 w 12192000"/>
              <a:gd name="connsiteY217" fmla="*/ 864985 h 6858000"/>
              <a:gd name="connsiteX218" fmla="*/ 9448672 w 12192000"/>
              <a:gd name="connsiteY218" fmla="*/ 838220 h 6858000"/>
              <a:gd name="connsiteX219" fmla="*/ 9423691 w 12192000"/>
              <a:gd name="connsiteY219" fmla="*/ 844465 h 6858000"/>
              <a:gd name="connsiteX220" fmla="*/ 9333580 w 12192000"/>
              <a:gd name="connsiteY220" fmla="*/ 910932 h 6858000"/>
              <a:gd name="connsiteX221" fmla="*/ 9241685 w 12192000"/>
              <a:gd name="connsiteY221" fmla="*/ 980077 h 6858000"/>
              <a:gd name="connsiteX222" fmla="*/ 9249715 w 12192000"/>
              <a:gd name="connsiteY222" fmla="*/ 964018 h 6858000"/>
              <a:gd name="connsiteX223" fmla="*/ 9412538 w 12192000"/>
              <a:gd name="connsiteY223" fmla="*/ 823499 h 6858000"/>
              <a:gd name="connsiteX224" fmla="*/ 9528522 w 12192000"/>
              <a:gd name="connsiteY224" fmla="*/ 706176 h 6858000"/>
              <a:gd name="connsiteX225" fmla="*/ 9542798 w 12192000"/>
              <a:gd name="connsiteY225" fmla="*/ 647292 h 6858000"/>
              <a:gd name="connsiteX226" fmla="*/ 9532091 w 12192000"/>
              <a:gd name="connsiteY226" fmla="*/ 631679 h 6858000"/>
              <a:gd name="connsiteX227" fmla="*/ 9516924 w 12192000"/>
              <a:gd name="connsiteY227" fmla="*/ 638370 h 6858000"/>
              <a:gd name="connsiteX228" fmla="*/ 9495512 w 12192000"/>
              <a:gd name="connsiteY228" fmla="*/ 660675 h 6858000"/>
              <a:gd name="connsiteX229" fmla="*/ 9343394 w 12192000"/>
              <a:gd name="connsiteY229" fmla="*/ 781565 h 6858000"/>
              <a:gd name="connsiteX230" fmla="*/ 9090906 w 12192000"/>
              <a:gd name="connsiteY230" fmla="*/ 975617 h 6858000"/>
              <a:gd name="connsiteX231" fmla="*/ 8976705 w 12192000"/>
              <a:gd name="connsiteY231" fmla="*/ 1023348 h 6858000"/>
              <a:gd name="connsiteX232" fmla="*/ 8983397 w 12192000"/>
              <a:gd name="connsiteY232" fmla="*/ 1013981 h 6858000"/>
              <a:gd name="connsiteX233" fmla="*/ 9238116 w 12192000"/>
              <a:gd name="connsiteY233" fmla="*/ 784688 h 6858000"/>
              <a:gd name="connsiteX234" fmla="*/ 9474545 w 12192000"/>
              <a:gd name="connsiteY234" fmla="*/ 446103 h 6858000"/>
              <a:gd name="connsiteX235" fmla="*/ 9486143 w 12192000"/>
              <a:gd name="connsiteY235" fmla="*/ 435843 h 6858000"/>
              <a:gd name="connsiteX236" fmla="*/ 9503541 w 12192000"/>
              <a:gd name="connsiteY236" fmla="*/ 412646 h 6858000"/>
              <a:gd name="connsiteX237" fmla="*/ 9539229 w 12192000"/>
              <a:gd name="connsiteY237" fmla="*/ 325658 h 6858000"/>
              <a:gd name="connsiteX238" fmla="*/ 9554396 w 12192000"/>
              <a:gd name="connsiteY238" fmla="*/ 268558 h 6858000"/>
              <a:gd name="connsiteX239" fmla="*/ 9552612 w 12192000"/>
              <a:gd name="connsiteY239" fmla="*/ 243131 h 6858000"/>
              <a:gd name="connsiteX240" fmla="*/ 9570901 w 12192000"/>
              <a:gd name="connsiteY240" fmla="*/ 207890 h 6858000"/>
              <a:gd name="connsiteX241" fmla="*/ 9574470 w 12192000"/>
              <a:gd name="connsiteY241" fmla="*/ 186031 h 6858000"/>
              <a:gd name="connsiteX242" fmla="*/ 9562593 w 12192000"/>
              <a:gd name="connsiteY242" fmla="*/ 181849 h 6858000"/>
              <a:gd name="connsiteX243" fmla="*/ 0 w 12192000"/>
              <a:gd name="connsiteY243" fmla="*/ 0 h 6858000"/>
              <a:gd name="connsiteX244" fmla="*/ 12192000 w 12192000"/>
              <a:gd name="connsiteY244" fmla="*/ 0 h 6858000"/>
              <a:gd name="connsiteX245" fmla="*/ 12192000 w 12192000"/>
              <a:gd name="connsiteY245" fmla="*/ 6858000 h 6858000"/>
              <a:gd name="connsiteX246" fmla="*/ 0 w 12192000"/>
              <a:gd name="connsiteY24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</a:cxnLst>
            <a:rect l="l" t="t" r="r" b="b"/>
            <a:pathLst>
              <a:path w="12192000" h="6858000">
                <a:moveTo>
                  <a:pt x="1998728" y="3612739"/>
                </a:moveTo>
                <a:cubicBezTo>
                  <a:pt x="2012550" y="3611108"/>
                  <a:pt x="2011630" y="3636451"/>
                  <a:pt x="2014976" y="3645485"/>
                </a:cubicBezTo>
                <a:cubicBezTo>
                  <a:pt x="2026128" y="3674035"/>
                  <a:pt x="2002932" y="3693217"/>
                  <a:pt x="1987764" y="3715075"/>
                </a:cubicBezTo>
                <a:cubicBezTo>
                  <a:pt x="1982076" y="3723105"/>
                  <a:pt x="1976075" y="3690547"/>
                  <a:pt x="1970583" y="3648007"/>
                </a:cubicBezTo>
                <a:lnTo>
                  <a:pt x="1968718" y="3632235"/>
                </a:lnTo>
                <a:lnTo>
                  <a:pt x="1979288" y="3624964"/>
                </a:lnTo>
                <a:cubicBezTo>
                  <a:pt x="1987875" y="3616823"/>
                  <a:pt x="1994121" y="3613282"/>
                  <a:pt x="1998728" y="3612739"/>
                </a:cubicBezTo>
                <a:close/>
                <a:moveTo>
                  <a:pt x="1955875" y="3516632"/>
                </a:moveTo>
                <a:lnTo>
                  <a:pt x="1956461" y="3521046"/>
                </a:lnTo>
                <a:cubicBezTo>
                  <a:pt x="1958894" y="3542312"/>
                  <a:pt x="1961919" y="3572744"/>
                  <a:pt x="1965292" y="3603273"/>
                </a:cubicBezTo>
                <a:lnTo>
                  <a:pt x="1968718" y="3632235"/>
                </a:lnTo>
                <a:lnTo>
                  <a:pt x="1963908" y="3635544"/>
                </a:lnTo>
                <a:lnTo>
                  <a:pt x="1955653" y="3635212"/>
                </a:lnTo>
                <a:lnTo>
                  <a:pt x="1954172" y="3607075"/>
                </a:lnTo>
                <a:cubicBezTo>
                  <a:pt x="1953260" y="3587548"/>
                  <a:pt x="1952512" y="3569161"/>
                  <a:pt x="1951958" y="3553088"/>
                </a:cubicBezTo>
                <a:lnTo>
                  <a:pt x="1951483" y="3534997"/>
                </a:lnTo>
                <a:close/>
                <a:moveTo>
                  <a:pt x="9184139" y="1751373"/>
                </a:moveTo>
                <a:cubicBezTo>
                  <a:pt x="9185478" y="1753157"/>
                  <a:pt x="9187262" y="1754941"/>
                  <a:pt x="9188600" y="1756725"/>
                </a:cubicBezTo>
                <a:cubicBezTo>
                  <a:pt x="9179678" y="1764756"/>
                  <a:pt x="9170310" y="1771892"/>
                  <a:pt x="9161388" y="1779476"/>
                </a:cubicBezTo>
                <a:cubicBezTo>
                  <a:pt x="9150682" y="1782599"/>
                  <a:pt x="9139530" y="1785722"/>
                  <a:pt x="9129269" y="1788844"/>
                </a:cubicBezTo>
                <a:cubicBezTo>
                  <a:pt x="9147559" y="1776354"/>
                  <a:pt x="9165848" y="1763863"/>
                  <a:pt x="9184139" y="1751373"/>
                </a:cubicBezTo>
                <a:close/>
                <a:moveTo>
                  <a:pt x="8855814" y="1125503"/>
                </a:moveTo>
                <a:cubicBezTo>
                  <a:pt x="8765703" y="1222306"/>
                  <a:pt x="8651949" y="1292789"/>
                  <a:pt x="8531505" y="1356134"/>
                </a:cubicBezTo>
                <a:cubicBezTo>
                  <a:pt x="8529720" y="1354350"/>
                  <a:pt x="8528382" y="1352565"/>
                  <a:pt x="8526597" y="1350781"/>
                </a:cubicBezTo>
                <a:cubicBezTo>
                  <a:pt x="8636336" y="1275837"/>
                  <a:pt x="8746075" y="1200447"/>
                  <a:pt x="8855814" y="1125503"/>
                </a:cubicBezTo>
                <a:close/>
                <a:moveTo>
                  <a:pt x="3255597" y="1016302"/>
                </a:moveTo>
                <a:lnTo>
                  <a:pt x="3252884" y="1018887"/>
                </a:lnTo>
                <a:cubicBezTo>
                  <a:pt x="3244631" y="1020337"/>
                  <a:pt x="3245022" y="1019835"/>
                  <a:pt x="3250417" y="1017988"/>
                </a:cubicBezTo>
                <a:close/>
                <a:moveTo>
                  <a:pt x="9562593" y="181849"/>
                </a:moveTo>
                <a:cubicBezTo>
                  <a:pt x="9558411" y="182574"/>
                  <a:pt x="9554174" y="184693"/>
                  <a:pt x="9550382" y="186031"/>
                </a:cubicBezTo>
                <a:cubicBezTo>
                  <a:pt x="9515586" y="198076"/>
                  <a:pt x="9495066" y="221718"/>
                  <a:pt x="9486143" y="255175"/>
                </a:cubicBezTo>
                <a:cubicBezTo>
                  <a:pt x="9480344" y="276589"/>
                  <a:pt x="9471869" y="277926"/>
                  <a:pt x="9454471" y="262313"/>
                </a:cubicBezTo>
                <a:cubicBezTo>
                  <a:pt x="9434843" y="244915"/>
                  <a:pt x="9419230" y="245808"/>
                  <a:pt x="9405847" y="265436"/>
                </a:cubicBezTo>
                <a:cubicBezTo>
                  <a:pt x="9395141" y="281495"/>
                  <a:pt x="9386665" y="298447"/>
                  <a:pt x="9374174" y="312721"/>
                </a:cubicBezTo>
                <a:cubicBezTo>
                  <a:pt x="9340718" y="351978"/>
                  <a:pt x="9309491" y="394357"/>
                  <a:pt x="9235886" y="393018"/>
                </a:cubicBezTo>
                <a:cubicBezTo>
                  <a:pt x="9255514" y="376960"/>
                  <a:pt x="9276035" y="377851"/>
                  <a:pt x="9293432" y="372945"/>
                </a:cubicBezTo>
                <a:cubicBezTo>
                  <a:pt x="9305922" y="369376"/>
                  <a:pt x="9318412" y="362684"/>
                  <a:pt x="9306368" y="349747"/>
                </a:cubicBezTo>
                <a:cubicBezTo>
                  <a:pt x="9292539" y="335026"/>
                  <a:pt x="9300569" y="326997"/>
                  <a:pt x="9308153" y="316736"/>
                </a:cubicBezTo>
                <a:cubicBezTo>
                  <a:pt x="9325550" y="292648"/>
                  <a:pt x="9339379" y="265436"/>
                  <a:pt x="9376406" y="260083"/>
                </a:cubicBezTo>
                <a:cubicBezTo>
                  <a:pt x="9382205" y="259191"/>
                  <a:pt x="9386665" y="254283"/>
                  <a:pt x="9391126" y="251160"/>
                </a:cubicBezTo>
                <a:cubicBezTo>
                  <a:pt x="9397371" y="246700"/>
                  <a:pt x="9402724" y="241793"/>
                  <a:pt x="9399602" y="233317"/>
                </a:cubicBezTo>
                <a:cubicBezTo>
                  <a:pt x="9396479" y="225733"/>
                  <a:pt x="9389787" y="221273"/>
                  <a:pt x="9381312" y="220380"/>
                </a:cubicBezTo>
                <a:cubicBezTo>
                  <a:pt x="9373728" y="219488"/>
                  <a:pt x="9365699" y="219042"/>
                  <a:pt x="9358115" y="219934"/>
                </a:cubicBezTo>
                <a:cubicBezTo>
                  <a:pt x="9324212" y="223057"/>
                  <a:pt x="9301015" y="243131"/>
                  <a:pt x="9277818" y="261867"/>
                </a:cubicBezTo>
                <a:cubicBezTo>
                  <a:pt x="9196629" y="326997"/>
                  <a:pt x="9125254" y="400156"/>
                  <a:pt x="9050311" y="470639"/>
                </a:cubicBezTo>
                <a:cubicBezTo>
                  <a:pt x="8975368" y="540675"/>
                  <a:pt x="8887041" y="596437"/>
                  <a:pt x="8804067" y="657552"/>
                </a:cubicBezTo>
                <a:cubicBezTo>
                  <a:pt x="8612694" y="798963"/>
                  <a:pt x="8420427" y="939928"/>
                  <a:pt x="8216563" y="1067511"/>
                </a:cubicBezTo>
                <a:cubicBezTo>
                  <a:pt x="8017159" y="1191972"/>
                  <a:pt x="7337313" y="1339182"/>
                  <a:pt x="7204377" y="1356580"/>
                </a:cubicBezTo>
                <a:cubicBezTo>
                  <a:pt x="7034416" y="1378438"/>
                  <a:pt x="6631594" y="1387360"/>
                  <a:pt x="6221188" y="1405651"/>
                </a:cubicBezTo>
                <a:cubicBezTo>
                  <a:pt x="6174795" y="1407434"/>
                  <a:pt x="6129294" y="1409666"/>
                  <a:pt x="6081116" y="1413234"/>
                </a:cubicBezTo>
                <a:cubicBezTo>
                  <a:pt x="4716070" y="1513158"/>
                  <a:pt x="3730203" y="1110783"/>
                  <a:pt x="3680242" y="1085356"/>
                </a:cubicBezTo>
                <a:cubicBezTo>
                  <a:pt x="3599945" y="1044761"/>
                  <a:pt x="3336303" y="980523"/>
                  <a:pt x="3335857" y="981416"/>
                </a:cubicBezTo>
                <a:cubicBezTo>
                  <a:pt x="3330504" y="990337"/>
                  <a:pt x="3301508" y="1001155"/>
                  <a:pt x="3277977" y="1009017"/>
                </a:cubicBezTo>
                <a:lnTo>
                  <a:pt x="3255597" y="1016302"/>
                </a:lnTo>
                <a:lnTo>
                  <a:pt x="3260022" y="1012084"/>
                </a:lnTo>
                <a:cubicBezTo>
                  <a:pt x="3261026" y="1008627"/>
                  <a:pt x="3260914" y="1004390"/>
                  <a:pt x="3260468" y="1000598"/>
                </a:cubicBezTo>
                <a:cubicBezTo>
                  <a:pt x="3258237" y="980523"/>
                  <a:pt x="3248424" y="964464"/>
                  <a:pt x="3226565" y="956880"/>
                </a:cubicBezTo>
                <a:cubicBezTo>
                  <a:pt x="3205599" y="949742"/>
                  <a:pt x="3184186" y="943497"/>
                  <a:pt x="3162773" y="937252"/>
                </a:cubicBezTo>
                <a:cubicBezTo>
                  <a:pt x="3144929" y="931899"/>
                  <a:pt x="3132885" y="931899"/>
                  <a:pt x="3131101" y="953757"/>
                </a:cubicBezTo>
                <a:cubicBezTo>
                  <a:pt x="3129316" y="975617"/>
                  <a:pt x="3104781" y="985431"/>
                  <a:pt x="3089615" y="972493"/>
                </a:cubicBezTo>
                <a:cubicBezTo>
                  <a:pt x="3030284" y="921639"/>
                  <a:pt x="2960248" y="884614"/>
                  <a:pt x="2893779" y="842681"/>
                </a:cubicBezTo>
                <a:cubicBezTo>
                  <a:pt x="2847385" y="813685"/>
                  <a:pt x="2798762" y="787365"/>
                  <a:pt x="2759952" y="749000"/>
                </a:cubicBezTo>
                <a:cubicBezTo>
                  <a:pt x="2752814" y="741864"/>
                  <a:pt x="2746123" y="732050"/>
                  <a:pt x="2733632" y="739187"/>
                </a:cubicBezTo>
                <a:cubicBezTo>
                  <a:pt x="2722926" y="744986"/>
                  <a:pt x="2719803" y="753462"/>
                  <a:pt x="2723372" y="765506"/>
                </a:cubicBezTo>
                <a:cubicBezTo>
                  <a:pt x="2728279" y="780674"/>
                  <a:pt x="2737646" y="794057"/>
                  <a:pt x="2748353" y="806101"/>
                </a:cubicBezTo>
                <a:cubicBezTo>
                  <a:pt x="2798316" y="862754"/>
                  <a:pt x="2776903" y="882382"/>
                  <a:pt x="2710882" y="890859"/>
                </a:cubicBezTo>
                <a:cubicBezTo>
                  <a:pt x="2651997" y="898442"/>
                  <a:pt x="2592666" y="896212"/>
                  <a:pt x="2532890" y="894873"/>
                </a:cubicBezTo>
                <a:cubicBezTo>
                  <a:pt x="2503448" y="893981"/>
                  <a:pt x="2502109" y="897104"/>
                  <a:pt x="2513708" y="921639"/>
                </a:cubicBezTo>
                <a:cubicBezTo>
                  <a:pt x="2532444" y="962234"/>
                  <a:pt x="2535567" y="1001489"/>
                  <a:pt x="2511032" y="1038515"/>
                </a:cubicBezTo>
                <a:cubicBezTo>
                  <a:pt x="2505232" y="1046991"/>
                  <a:pt x="2501218" y="1056360"/>
                  <a:pt x="2503448" y="1067511"/>
                </a:cubicBezTo>
                <a:cubicBezTo>
                  <a:pt x="2513262" y="1113013"/>
                  <a:pt x="2499433" y="1153608"/>
                  <a:pt x="2485157" y="1194648"/>
                </a:cubicBezTo>
                <a:cubicBezTo>
                  <a:pt x="2461069" y="1263347"/>
                  <a:pt x="2429397" y="1328030"/>
                  <a:pt x="2394602" y="1391375"/>
                </a:cubicBezTo>
                <a:cubicBezTo>
                  <a:pt x="2370066" y="1435984"/>
                  <a:pt x="2355792" y="1488624"/>
                  <a:pt x="2298245" y="1511374"/>
                </a:cubicBezTo>
                <a:cubicBezTo>
                  <a:pt x="2284415" y="1516727"/>
                  <a:pt x="2280401" y="1529219"/>
                  <a:pt x="2286201" y="1543493"/>
                </a:cubicBezTo>
                <a:cubicBezTo>
                  <a:pt x="2305382" y="1590778"/>
                  <a:pt x="2293785" y="1631373"/>
                  <a:pt x="2264789" y="1668400"/>
                </a:cubicBezTo>
                <a:cubicBezTo>
                  <a:pt x="2254528" y="1681335"/>
                  <a:pt x="2258990" y="1688473"/>
                  <a:pt x="2274156" y="1693827"/>
                </a:cubicBezTo>
                <a:cubicBezTo>
                  <a:pt x="2291553" y="1699626"/>
                  <a:pt x="2305382" y="1709886"/>
                  <a:pt x="2316535" y="1723714"/>
                </a:cubicBezTo>
                <a:cubicBezTo>
                  <a:pt x="2334825" y="1746020"/>
                  <a:pt x="2344193" y="1771447"/>
                  <a:pt x="2352223" y="1797320"/>
                </a:cubicBezTo>
                <a:cubicBezTo>
                  <a:pt x="2364713" y="1837914"/>
                  <a:pt x="2378988" y="1876725"/>
                  <a:pt x="2420922" y="1903044"/>
                </a:cubicBezTo>
                <a:cubicBezTo>
                  <a:pt x="2433412" y="1911073"/>
                  <a:pt x="2443671" y="1922226"/>
                  <a:pt x="2454378" y="1932933"/>
                </a:cubicBezTo>
                <a:cubicBezTo>
                  <a:pt x="2451701" y="1944085"/>
                  <a:pt x="2444117" y="1952561"/>
                  <a:pt x="2429397" y="1955683"/>
                </a:cubicBezTo>
                <a:cubicBezTo>
                  <a:pt x="2335717" y="1975758"/>
                  <a:pt x="2342855" y="2033749"/>
                  <a:pt x="2345531" y="2099325"/>
                </a:cubicBezTo>
                <a:cubicBezTo>
                  <a:pt x="2348654" y="2180514"/>
                  <a:pt x="2403970" y="2217986"/>
                  <a:pt x="2471776" y="2249659"/>
                </a:cubicBezTo>
                <a:cubicBezTo>
                  <a:pt x="2494973" y="2260365"/>
                  <a:pt x="2527983" y="2259919"/>
                  <a:pt x="2536904" y="2293822"/>
                </a:cubicBezTo>
                <a:cubicBezTo>
                  <a:pt x="2498987" y="2325940"/>
                  <a:pt x="2452594" y="2300067"/>
                  <a:pt x="2411552" y="2308990"/>
                </a:cubicBezTo>
                <a:cubicBezTo>
                  <a:pt x="2377650" y="2316572"/>
                  <a:pt x="2321888" y="2312558"/>
                  <a:pt x="2367836" y="2371888"/>
                </a:cubicBezTo>
                <a:cubicBezTo>
                  <a:pt x="2381219" y="2389286"/>
                  <a:pt x="2365606" y="2401777"/>
                  <a:pt x="2348654" y="2403561"/>
                </a:cubicBezTo>
                <a:cubicBezTo>
                  <a:pt x="2211257" y="2416497"/>
                  <a:pt x="2274603" y="2536943"/>
                  <a:pt x="2230439" y="2599842"/>
                </a:cubicBezTo>
                <a:cubicBezTo>
                  <a:pt x="2217948" y="2616793"/>
                  <a:pt x="2230885" y="2647128"/>
                  <a:pt x="2250067" y="2654712"/>
                </a:cubicBezTo>
                <a:cubicBezTo>
                  <a:pt x="2371851" y="2703781"/>
                  <a:pt x="2388355" y="2819766"/>
                  <a:pt x="2447240" y="2920137"/>
                </a:cubicBezTo>
                <a:cubicBezTo>
                  <a:pt x="2383449" y="2959840"/>
                  <a:pt x="2306721" y="2968315"/>
                  <a:pt x="2237577" y="2994189"/>
                </a:cubicBezTo>
                <a:cubicBezTo>
                  <a:pt x="2165755" y="3020953"/>
                  <a:pt x="2165755" y="3041028"/>
                  <a:pt x="2225086" y="3119541"/>
                </a:cubicBezTo>
                <a:cubicBezTo>
                  <a:pt x="2070738" y="3136492"/>
                  <a:pt x="2070738" y="3136492"/>
                  <a:pt x="2118023" y="3260060"/>
                </a:cubicBezTo>
                <a:cubicBezTo>
                  <a:pt x="2053116" y="3265636"/>
                  <a:pt x="1994902" y="3378944"/>
                  <a:pt x="1964679" y="3479817"/>
                </a:cubicBezTo>
                <a:lnTo>
                  <a:pt x="1955875" y="3516632"/>
                </a:lnTo>
                <a:lnTo>
                  <a:pt x="1953287" y="3497155"/>
                </a:lnTo>
                <a:cubicBezTo>
                  <a:pt x="1952397" y="3492238"/>
                  <a:pt x="1951687" y="3490747"/>
                  <a:pt x="1951185" y="3493814"/>
                </a:cubicBezTo>
                <a:cubicBezTo>
                  <a:pt x="1950850" y="3495932"/>
                  <a:pt x="1950766" y="3502714"/>
                  <a:pt x="1950905" y="3512985"/>
                </a:cubicBezTo>
                <a:lnTo>
                  <a:pt x="1951483" y="3534997"/>
                </a:lnTo>
                <a:lnTo>
                  <a:pt x="1947593" y="3551262"/>
                </a:lnTo>
                <a:cubicBezTo>
                  <a:pt x="1940145" y="3594834"/>
                  <a:pt x="1941027" y="3627788"/>
                  <a:pt x="1952901" y="3635101"/>
                </a:cubicBezTo>
                <a:lnTo>
                  <a:pt x="1955653" y="3635212"/>
                </a:lnTo>
                <a:lnTo>
                  <a:pt x="1957374" y="3667901"/>
                </a:lnTo>
                <a:cubicBezTo>
                  <a:pt x="1962225" y="3750428"/>
                  <a:pt x="1969251" y="3832398"/>
                  <a:pt x="1976612" y="3838643"/>
                </a:cubicBezTo>
                <a:cubicBezTo>
                  <a:pt x="2054679" y="3905111"/>
                  <a:pt x="2007838" y="4054998"/>
                  <a:pt x="2155495" y="4074180"/>
                </a:cubicBezTo>
                <a:cubicBezTo>
                  <a:pt x="2221963" y="4083102"/>
                  <a:pt x="2254082" y="4137526"/>
                  <a:pt x="2302706" y="4167860"/>
                </a:cubicBezTo>
                <a:cubicBezTo>
                  <a:pt x="2472222" y="4272692"/>
                  <a:pt x="2585528" y="4407858"/>
                  <a:pt x="2638168" y="4593433"/>
                </a:cubicBezTo>
                <a:cubicBezTo>
                  <a:pt x="2652890" y="4644734"/>
                  <a:pt x="2708205" y="4686220"/>
                  <a:pt x="2743893" y="4731276"/>
                </a:cubicBezTo>
                <a:cubicBezTo>
                  <a:pt x="2726495" y="4764733"/>
                  <a:pt x="2632815" y="4693358"/>
                  <a:pt x="2665826" y="4780346"/>
                </a:cubicBezTo>
                <a:cubicBezTo>
                  <a:pt x="2690807" y="4845922"/>
                  <a:pt x="2755044" y="4886516"/>
                  <a:pt x="2815268" y="4924880"/>
                </a:cubicBezTo>
                <a:cubicBezTo>
                  <a:pt x="2884412" y="4968597"/>
                  <a:pt x="2960693" y="5003839"/>
                  <a:pt x="2991474" y="5085474"/>
                </a:cubicBezTo>
                <a:cubicBezTo>
                  <a:pt x="2998165" y="5102871"/>
                  <a:pt x="4460905" y="6373345"/>
                  <a:pt x="6494644" y="6212306"/>
                </a:cubicBezTo>
                <a:cubicBezTo>
                  <a:pt x="6826983" y="6185986"/>
                  <a:pt x="8139389" y="5921007"/>
                  <a:pt x="8314257" y="5863906"/>
                </a:cubicBezTo>
                <a:cubicBezTo>
                  <a:pt x="8494032" y="5805022"/>
                  <a:pt x="8647935" y="5697514"/>
                  <a:pt x="8832618" y="5651566"/>
                </a:cubicBezTo>
                <a:cubicBezTo>
                  <a:pt x="8930311" y="5627477"/>
                  <a:pt x="9024437" y="5583314"/>
                  <a:pt x="9009270" y="5457516"/>
                </a:cubicBezTo>
                <a:cubicBezTo>
                  <a:pt x="9004809" y="5421829"/>
                  <a:pt x="9030682" y="5392832"/>
                  <a:pt x="9071277" y="5403093"/>
                </a:cubicBezTo>
                <a:cubicBezTo>
                  <a:pt x="9148005" y="5422721"/>
                  <a:pt x="9182800" y="5370974"/>
                  <a:pt x="9225625" y="5332164"/>
                </a:cubicBezTo>
                <a:cubicBezTo>
                  <a:pt x="9301462" y="5263465"/>
                  <a:pt x="9374174" y="5190305"/>
                  <a:pt x="9495066" y="5178707"/>
                </a:cubicBezTo>
                <a:cubicBezTo>
                  <a:pt x="9471869" y="5124284"/>
                  <a:pt x="9432166" y="5132760"/>
                  <a:pt x="9396033" y="5143912"/>
                </a:cubicBezTo>
                <a:cubicBezTo>
                  <a:pt x="9300569" y="5173800"/>
                  <a:pt x="9206890" y="5207257"/>
                  <a:pt x="9111425" y="5236700"/>
                </a:cubicBezTo>
                <a:cubicBezTo>
                  <a:pt x="9049418" y="5255881"/>
                  <a:pt x="8987412" y="5282647"/>
                  <a:pt x="8904438" y="5261234"/>
                </a:cubicBezTo>
                <a:cubicBezTo>
                  <a:pt x="8975813" y="5151941"/>
                  <a:pt x="9097597" y="5132760"/>
                  <a:pt x="9196183" y="5098857"/>
                </a:cubicBezTo>
                <a:cubicBezTo>
                  <a:pt x="9319305" y="5056478"/>
                  <a:pt x="9392019" y="4976627"/>
                  <a:pt x="9478560" y="4887855"/>
                </a:cubicBezTo>
                <a:cubicBezTo>
                  <a:pt x="9387557" y="4866441"/>
                  <a:pt x="9331795" y="4932018"/>
                  <a:pt x="9260867" y="4928449"/>
                </a:cubicBezTo>
                <a:cubicBezTo>
                  <a:pt x="9256852" y="4916851"/>
                  <a:pt x="9250606" y="4900345"/>
                  <a:pt x="9251499" y="4899899"/>
                </a:cubicBezTo>
                <a:cubicBezTo>
                  <a:pt x="9367929" y="4851275"/>
                  <a:pt x="9421906" y="4759379"/>
                  <a:pt x="9440197" y="4648749"/>
                </a:cubicBezTo>
                <a:cubicBezTo>
                  <a:pt x="9449564" y="4591648"/>
                  <a:pt x="9491943" y="4573805"/>
                  <a:pt x="9533430" y="4547485"/>
                </a:cubicBezTo>
                <a:cubicBezTo>
                  <a:pt x="9679302" y="4454252"/>
                  <a:pt x="9833204" y="4370832"/>
                  <a:pt x="9953203" y="4242804"/>
                </a:cubicBezTo>
                <a:cubicBezTo>
                  <a:pt x="9814915" y="4259755"/>
                  <a:pt x="9703837" y="4343175"/>
                  <a:pt x="9555288" y="4378862"/>
                </a:cubicBezTo>
                <a:cubicBezTo>
                  <a:pt x="9673502" y="4238788"/>
                  <a:pt x="9826959" y="4167860"/>
                  <a:pt x="9966586" y="4082655"/>
                </a:cubicBezTo>
                <a:cubicBezTo>
                  <a:pt x="10030377" y="4043845"/>
                  <a:pt x="10089262" y="3994330"/>
                  <a:pt x="10165990" y="3973363"/>
                </a:cubicBezTo>
                <a:cubicBezTo>
                  <a:pt x="10193202" y="3965780"/>
                  <a:pt x="10238703" y="3950166"/>
                  <a:pt x="10216399" y="3908679"/>
                </a:cubicBezTo>
                <a:cubicBezTo>
                  <a:pt x="10197663" y="3874331"/>
                  <a:pt x="10161083" y="3884591"/>
                  <a:pt x="10127626" y="3894850"/>
                </a:cubicBezTo>
                <a:cubicBezTo>
                  <a:pt x="10047329" y="3919832"/>
                  <a:pt x="9964356" y="3920278"/>
                  <a:pt x="9855955" y="3919832"/>
                </a:cubicBezTo>
                <a:cubicBezTo>
                  <a:pt x="9946958" y="3806078"/>
                  <a:pt x="10113798" y="3839981"/>
                  <a:pt x="10191863" y="3720428"/>
                </a:cubicBezTo>
                <a:cubicBezTo>
                  <a:pt x="10094168" y="3699908"/>
                  <a:pt x="10019226" y="3742732"/>
                  <a:pt x="9940267" y="3751209"/>
                </a:cubicBezTo>
                <a:cubicBezTo>
                  <a:pt x="9868892" y="3758793"/>
                  <a:pt x="9851048" y="3738272"/>
                  <a:pt x="9867999" y="3672696"/>
                </a:cubicBezTo>
                <a:cubicBezTo>
                  <a:pt x="9894319" y="3570541"/>
                  <a:pt x="9855062" y="3517902"/>
                  <a:pt x="9751124" y="3546005"/>
                </a:cubicBezTo>
                <a:cubicBezTo>
                  <a:pt x="9654767" y="3572325"/>
                  <a:pt x="9644954" y="3533961"/>
                  <a:pt x="9670381" y="3475523"/>
                </a:cubicBezTo>
                <a:cubicBezTo>
                  <a:pt x="9707406" y="3390319"/>
                  <a:pt x="9665473" y="3324744"/>
                  <a:pt x="9636477" y="3253369"/>
                </a:cubicBezTo>
                <a:cubicBezTo>
                  <a:pt x="9592761" y="3144969"/>
                  <a:pt x="9611496" y="3091437"/>
                  <a:pt x="9706514" y="3010694"/>
                </a:cubicBezTo>
                <a:cubicBezTo>
                  <a:pt x="9760045" y="2965639"/>
                  <a:pt x="9817591" y="2927274"/>
                  <a:pt x="9895211" y="2888019"/>
                </a:cubicBezTo>
                <a:cubicBezTo>
                  <a:pt x="9716328" y="2867052"/>
                  <a:pt x="9903688" y="2794785"/>
                  <a:pt x="9840788" y="2750175"/>
                </a:cubicBezTo>
                <a:cubicBezTo>
                  <a:pt x="9714544" y="2731886"/>
                  <a:pt x="9611496" y="2874636"/>
                  <a:pt x="9439750" y="2834041"/>
                </a:cubicBezTo>
                <a:cubicBezTo>
                  <a:pt x="9652090" y="2710474"/>
                  <a:pt x="9886290" y="2553894"/>
                  <a:pt x="10040191" y="2389286"/>
                </a:cubicBezTo>
                <a:cubicBezTo>
                  <a:pt x="10004504" y="2351814"/>
                  <a:pt x="9969263" y="2386610"/>
                  <a:pt x="9939374" y="2373227"/>
                </a:cubicBezTo>
                <a:cubicBezTo>
                  <a:pt x="9940713" y="2364304"/>
                  <a:pt x="9938036" y="2351368"/>
                  <a:pt x="9943389" y="2347353"/>
                </a:cubicBezTo>
                <a:cubicBezTo>
                  <a:pt x="10058482" y="2257688"/>
                  <a:pt x="10059820" y="2255458"/>
                  <a:pt x="9937144" y="2189436"/>
                </a:cubicBezTo>
                <a:cubicBezTo>
                  <a:pt x="9894319" y="2166240"/>
                  <a:pt x="9897888" y="2145719"/>
                  <a:pt x="9920638" y="2116723"/>
                </a:cubicBezTo>
                <a:cubicBezTo>
                  <a:pt x="9936698" y="2096202"/>
                  <a:pt x="9956772" y="2078359"/>
                  <a:pt x="9947404" y="2033304"/>
                </a:cubicBezTo>
                <a:cubicBezTo>
                  <a:pt x="9880044" y="2090850"/>
                  <a:pt x="9554842" y="2188098"/>
                  <a:pt x="9497296" y="2182299"/>
                </a:cubicBezTo>
                <a:cubicBezTo>
                  <a:pt x="9432613" y="2175607"/>
                  <a:pt x="9211796" y="2195682"/>
                  <a:pt x="9144883" y="2211295"/>
                </a:cubicBezTo>
                <a:cubicBezTo>
                  <a:pt x="9148451" y="2208172"/>
                  <a:pt x="9152020" y="2205050"/>
                  <a:pt x="9155589" y="2201927"/>
                </a:cubicBezTo>
                <a:cubicBezTo>
                  <a:pt x="9219380" y="2140366"/>
                  <a:pt x="9284064" y="2078804"/>
                  <a:pt x="9322428" y="1998954"/>
                </a:cubicBezTo>
                <a:cubicBezTo>
                  <a:pt x="9324212" y="1995831"/>
                  <a:pt x="9325104" y="1993155"/>
                  <a:pt x="9329119" y="1994047"/>
                </a:cubicBezTo>
                <a:cubicBezTo>
                  <a:pt x="9364360" y="2003415"/>
                  <a:pt x="9359900" y="1980218"/>
                  <a:pt x="9360345" y="1961483"/>
                </a:cubicBezTo>
                <a:cubicBezTo>
                  <a:pt x="9360791" y="1942301"/>
                  <a:pt x="9366590" y="1927134"/>
                  <a:pt x="9392465" y="1928918"/>
                </a:cubicBezTo>
                <a:cubicBezTo>
                  <a:pt x="9393803" y="1928918"/>
                  <a:pt x="9395586" y="1928471"/>
                  <a:pt x="9397371" y="1928025"/>
                </a:cubicBezTo>
                <a:cubicBezTo>
                  <a:pt x="9409416" y="1924903"/>
                  <a:pt x="9447334" y="1874048"/>
                  <a:pt x="9441534" y="1864680"/>
                </a:cubicBezTo>
                <a:cubicBezTo>
                  <a:pt x="9428598" y="1844160"/>
                  <a:pt x="9441980" y="1833899"/>
                  <a:pt x="9453133" y="1821855"/>
                </a:cubicBezTo>
                <a:cubicBezTo>
                  <a:pt x="9468746" y="1805350"/>
                  <a:pt x="9484359" y="1789737"/>
                  <a:pt x="9500865" y="1774123"/>
                </a:cubicBezTo>
                <a:cubicBezTo>
                  <a:pt x="9516924" y="1758957"/>
                  <a:pt x="9533430" y="1744681"/>
                  <a:pt x="9549935" y="1729961"/>
                </a:cubicBezTo>
                <a:cubicBezTo>
                  <a:pt x="9589192" y="1715239"/>
                  <a:pt x="9628893" y="1702302"/>
                  <a:pt x="9670381" y="1692042"/>
                </a:cubicBezTo>
                <a:cubicBezTo>
                  <a:pt x="9701161" y="1684013"/>
                  <a:pt x="9735511" y="1673752"/>
                  <a:pt x="9750231" y="1622006"/>
                </a:cubicBezTo>
                <a:cubicBezTo>
                  <a:pt x="9717666" y="1627805"/>
                  <a:pt x="9685101" y="1634942"/>
                  <a:pt x="9652537" y="1642080"/>
                </a:cubicBezTo>
                <a:cubicBezTo>
                  <a:pt x="9682871" y="1616207"/>
                  <a:pt x="9712314" y="1590333"/>
                  <a:pt x="9740417" y="1563121"/>
                </a:cubicBezTo>
                <a:cubicBezTo>
                  <a:pt x="9763614" y="1540370"/>
                  <a:pt x="9782350" y="1514943"/>
                  <a:pt x="9789041" y="1483271"/>
                </a:cubicBezTo>
                <a:cubicBezTo>
                  <a:pt x="9790825" y="1475241"/>
                  <a:pt x="9792164" y="1466765"/>
                  <a:pt x="9783687" y="1460966"/>
                </a:cubicBezTo>
                <a:cubicBezTo>
                  <a:pt x="9774320" y="1454275"/>
                  <a:pt x="9767183" y="1459628"/>
                  <a:pt x="9760491" y="1464534"/>
                </a:cubicBezTo>
                <a:cubicBezTo>
                  <a:pt x="9732833" y="1484608"/>
                  <a:pt x="9704730" y="1504237"/>
                  <a:pt x="9677518" y="1524757"/>
                </a:cubicBezTo>
                <a:cubicBezTo>
                  <a:pt x="9641385" y="1551968"/>
                  <a:pt x="9605696" y="1579627"/>
                  <a:pt x="9570010" y="1606839"/>
                </a:cubicBezTo>
                <a:cubicBezTo>
                  <a:pt x="9619525" y="1551077"/>
                  <a:pt x="9674395" y="1501114"/>
                  <a:pt x="9733726" y="1455166"/>
                </a:cubicBezTo>
                <a:cubicBezTo>
                  <a:pt x="9776551" y="1421710"/>
                  <a:pt x="9819376" y="1388253"/>
                  <a:pt x="9851495" y="1345427"/>
                </a:cubicBezTo>
                <a:cubicBezTo>
                  <a:pt x="9867999" y="1324015"/>
                  <a:pt x="9875583" y="1299926"/>
                  <a:pt x="9876922" y="1273161"/>
                </a:cubicBezTo>
                <a:cubicBezTo>
                  <a:pt x="9876922" y="1266023"/>
                  <a:pt x="9876029" y="1257993"/>
                  <a:pt x="9866661" y="1254870"/>
                </a:cubicBezTo>
                <a:cubicBezTo>
                  <a:pt x="9857294" y="1252194"/>
                  <a:pt x="9851940" y="1257993"/>
                  <a:pt x="9848372" y="1264238"/>
                </a:cubicBezTo>
                <a:cubicBezTo>
                  <a:pt x="9844357" y="1271376"/>
                  <a:pt x="9839449" y="1277175"/>
                  <a:pt x="9832313" y="1281636"/>
                </a:cubicBezTo>
                <a:cubicBezTo>
                  <a:pt x="9769859" y="1322677"/>
                  <a:pt x="9715436" y="1371747"/>
                  <a:pt x="9659674" y="1419479"/>
                </a:cubicBezTo>
                <a:cubicBezTo>
                  <a:pt x="9579824" y="1487731"/>
                  <a:pt x="9501311" y="1557322"/>
                  <a:pt x="9405847" y="1608623"/>
                </a:cubicBezTo>
                <a:cubicBezTo>
                  <a:pt x="9369714" y="1627805"/>
                  <a:pt x="9332242" y="1644310"/>
                  <a:pt x="9303246" y="1646987"/>
                </a:cubicBezTo>
                <a:cubicBezTo>
                  <a:pt x="9406293" y="1566690"/>
                  <a:pt x="9503095" y="1482825"/>
                  <a:pt x="9589192" y="1389145"/>
                </a:cubicBezTo>
                <a:cubicBezTo>
                  <a:pt x="9676180" y="1294573"/>
                  <a:pt x="9751570" y="1193756"/>
                  <a:pt x="9803762" y="1078218"/>
                </a:cubicBezTo>
                <a:cubicBezTo>
                  <a:pt x="9809116" y="1066174"/>
                  <a:pt x="9812238" y="1054575"/>
                  <a:pt x="9830974" y="1055913"/>
                </a:cubicBezTo>
                <a:cubicBezTo>
                  <a:pt x="9839449" y="1056360"/>
                  <a:pt x="9842126" y="1049222"/>
                  <a:pt x="9839896" y="1042084"/>
                </a:cubicBezTo>
                <a:cubicBezTo>
                  <a:pt x="9825621" y="991230"/>
                  <a:pt x="9851940" y="958665"/>
                  <a:pt x="9893427" y="933683"/>
                </a:cubicBezTo>
                <a:cubicBezTo>
                  <a:pt x="9906364" y="925654"/>
                  <a:pt x="9907256" y="918070"/>
                  <a:pt x="9897441" y="906472"/>
                </a:cubicBezTo>
                <a:cubicBezTo>
                  <a:pt x="9884058" y="890413"/>
                  <a:pt x="9885397" y="873015"/>
                  <a:pt x="9892535" y="856509"/>
                </a:cubicBezTo>
                <a:cubicBezTo>
                  <a:pt x="9896550" y="846249"/>
                  <a:pt x="9901903" y="836436"/>
                  <a:pt x="9906364" y="826622"/>
                </a:cubicBezTo>
                <a:cubicBezTo>
                  <a:pt x="9909487" y="820375"/>
                  <a:pt x="9914839" y="813685"/>
                  <a:pt x="9906809" y="806993"/>
                </a:cubicBezTo>
                <a:cubicBezTo>
                  <a:pt x="9899226" y="801193"/>
                  <a:pt x="9891642" y="804762"/>
                  <a:pt x="9884505" y="807440"/>
                </a:cubicBezTo>
                <a:cubicBezTo>
                  <a:pt x="9850156" y="819484"/>
                  <a:pt x="9830082" y="842235"/>
                  <a:pt x="9821160" y="874800"/>
                </a:cubicBezTo>
                <a:cubicBezTo>
                  <a:pt x="9814468" y="898888"/>
                  <a:pt x="9807331" y="900227"/>
                  <a:pt x="9787256" y="881491"/>
                </a:cubicBezTo>
                <a:cubicBezTo>
                  <a:pt x="9772090" y="867216"/>
                  <a:pt x="9758707" y="868554"/>
                  <a:pt x="9746216" y="880152"/>
                </a:cubicBezTo>
                <a:cubicBezTo>
                  <a:pt x="9739525" y="885951"/>
                  <a:pt x="9735511" y="893981"/>
                  <a:pt x="9730603" y="901118"/>
                </a:cubicBezTo>
                <a:cubicBezTo>
                  <a:pt x="9706067" y="938144"/>
                  <a:pt x="9680195" y="974278"/>
                  <a:pt x="9640046" y="998813"/>
                </a:cubicBezTo>
                <a:cubicBezTo>
                  <a:pt x="9622202" y="1009966"/>
                  <a:pt x="9603020" y="1018887"/>
                  <a:pt x="9575363" y="1010412"/>
                </a:cubicBezTo>
                <a:cubicBezTo>
                  <a:pt x="9592761" y="1000151"/>
                  <a:pt x="9610158" y="998813"/>
                  <a:pt x="9626217" y="994352"/>
                </a:cubicBezTo>
                <a:cubicBezTo>
                  <a:pt x="9642276" y="989891"/>
                  <a:pt x="9650753" y="982753"/>
                  <a:pt x="9638707" y="966694"/>
                </a:cubicBezTo>
                <a:cubicBezTo>
                  <a:pt x="9632016" y="957773"/>
                  <a:pt x="9632462" y="950189"/>
                  <a:pt x="9638707" y="942606"/>
                </a:cubicBezTo>
                <a:cubicBezTo>
                  <a:pt x="9658782" y="918070"/>
                  <a:pt x="9668596" y="884167"/>
                  <a:pt x="9710975" y="881491"/>
                </a:cubicBezTo>
                <a:cubicBezTo>
                  <a:pt x="9713205" y="881491"/>
                  <a:pt x="9715436" y="879706"/>
                  <a:pt x="9717666" y="878367"/>
                </a:cubicBezTo>
                <a:cubicBezTo>
                  <a:pt x="9726142" y="873461"/>
                  <a:pt x="9735511" y="868108"/>
                  <a:pt x="9732387" y="856509"/>
                </a:cubicBezTo>
                <a:cubicBezTo>
                  <a:pt x="9728818" y="844911"/>
                  <a:pt x="9717220" y="842235"/>
                  <a:pt x="9706960" y="840896"/>
                </a:cubicBezTo>
                <a:cubicBezTo>
                  <a:pt x="9680640" y="837773"/>
                  <a:pt x="9660120" y="848926"/>
                  <a:pt x="9640492" y="861417"/>
                </a:cubicBezTo>
                <a:cubicBezTo>
                  <a:pt x="9592761" y="892197"/>
                  <a:pt x="9553504" y="931453"/>
                  <a:pt x="9512463" y="968925"/>
                </a:cubicBezTo>
                <a:cubicBezTo>
                  <a:pt x="9450902" y="1025132"/>
                  <a:pt x="9396925" y="1088923"/>
                  <a:pt x="9328673" y="1138886"/>
                </a:cubicBezTo>
                <a:cubicBezTo>
                  <a:pt x="9125701" y="1286989"/>
                  <a:pt x="8925851" y="1438662"/>
                  <a:pt x="8716634" y="1580073"/>
                </a:cubicBezTo>
                <a:cubicBezTo>
                  <a:pt x="8639459" y="1632266"/>
                  <a:pt x="8560501" y="1681782"/>
                  <a:pt x="8480649" y="1729961"/>
                </a:cubicBezTo>
                <a:cubicBezTo>
                  <a:pt x="8480204" y="1727283"/>
                  <a:pt x="8479758" y="1725499"/>
                  <a:pt x="8479312" y="1722377"/>
                </a:cubicBezTo>
                <a:cubicBezTo>
                  <a:pt x="8479312" y="1720147"/>
                  <a:pt x="8479312" y="1717469"/>
                  <a:pt x="8479312" y="1715239"/>
                </a:cubicBezTo>
                <a:cubicBezTo>
                  <a:pt x="8535965" y="1684013"/>
                  <a:pt x="8591727" y="1650555"/>
                  <a:pt x="8645704" y="1615314"/>
                </a:cubicBezTo>
                <a:cubicBezTo>
                  <a:pt x="8778194" y="1528326"/>
                  <a:pt x="8899531" y="1430631"/>
                  <a:pt x="9002133" y="1314647"/>
                </a:cubicBezTo>
                <a:cubicBezTo>
                  <a:pt x="9010609" y="1305280"/>
                  <a:pt x="9019977" y="1303048"/>
                  <a:pt x="9033805" y="1305280"/>
                </a:cubicBezTo>
                <a:cubicBezTo>
                  <a:pt x="9078415" y="1312863"/>
                  <a:pt x="9092243" y="1299481"/>
                  <a:pt x="9083322" y="1259778"/>
                </a:cubicBezTo>
                <a:cubicBezTo>
                  <a:pt x="9081092" y="1249964"/>
                  <a:pt x="9080645" y="1241934"/>
                  <a:pt x="9088228" y="1233458"/>
                </a:cubicBezTo>
                <a:cubicBezTo>
                  <a:pt x="9122132" y="1195541"/>
                  <a:pt x="9157819" y="1158961"/>
                  <a:pt x="9196629" y="1124611"/>
                </a:cubicBezTo>
                <a:cubicBezTo>
                  <a:pt x="9268451" y="1061266"/>
                  <a:pt x="9345625" y="1002828"/>
                  <a:pt x="9412538" y="935022"/>
                </a:cubicBezTo>
                <a:cubicBezTo>
                  <a:pt x="9432166" y="914501"/>
                  <a:pt x="9446888" y="891304"/>
                  <a:pt x="9455363" y="864985"/>
                </a:cubicBezTo>
                <a:cubicBezTo>
                  <a:pt x="9458040" y="856063"/>
                  <a:pt x="9459378" y="844911"/>
                  <a:pt x="9448672" y="838220"/>
                </a:cubicBezTo>
                <a:cubicBezTo>
                  <a:pt x="9438412" y="831528"/>
                  <a:pt x="9430829" y="839112"/>
                  <a:pt x="9423691" y="844465"/>
                </a:cubicBezTo>
                <a:cubicBezTo>
                  <a:pt x="9393803" y="866323"/>
                  <a:pt x="9363468" y="888628"/>
                  <a:pt x="9333580" y="910932"/>
                </a:cubicBezTo>
                <a:cubicBezTo>
                  <a:pt x="9303246" y="933238"/>
                  <a:pt x="9273357" y="956434"/>
                  <a:pt x="9241685" y="980077"/>
                </a:cubicBezTo>
                <a:cubicBezTo>
                  <a:pt x="9239455" y="969817"/>
                  <a:pt x="9246146" y="967587"/>
                  <a:pt x="9249715" y="964018"/>
                </a:cubicBezTo>
                <a:cubicBezTo>
                  <a:pt x="9300123" y="913610"/>
                  <a:pt x="9355439" y="867662"/>
                  <a:pt x="9412538" y="823499"/>
                </a:cubicBezTo>
                <a:cubicBezTo>
                  <a:pt x="9456702" y="789149"/>
                  <a:pt x="9499526" y="753015"/>
                  <a:pt x="9528522" y="706176"/>
                </a:cubicBezTo>
                <a:cubicBezTo>
                  <a:pt x="9539675" y="687886"/>
                  <a:pt x="9545474" y="668704"/>
                  <a:pt x="9542798" y="647292"/>
                </a:cubicBezTo>
                <a:cubicBezTo>
                  <a:pt x="9541905" y="640600"/>
                  <a:pt x="9541014" y="633909"/>
                  <a:pt x="9532091" y="631679"/>
                </a:cubicBezTo>
                <a:cubicBezTo>
                  <a:pt x="9524953" y="629894"/>
                  <a:pt x="9520493" y="633909"/>
                  <a:pt x="9516924" y="638370"/>
                </a:cubicBezTo>
                <a:cubicBezTo>
                  <a:pt x="9510679" y="646399"/>
                  <a:pt x="9504434" y="654429"/>
                  <a:pt x="9495512" y="660675"/>
                </a:cubicBezTo>
                <a:cubicBezTo>
                  <a:pt x="9441980" y="698146"/>
                  <a:pt x="9392019" y="739187"/>
                  <a:pt x="9343394" y="781565"/>
                </a:cubicBezTo>
                <a:cubicBezTo>
                  <a:pt x="9263543" y="850710"/>
                  <a:pt x="9184585" y="921193"/>
                  <a:pt x="9090906" y="975617"/>
                </a:cubicBezTo>
                <a:cubicBezTo>
                  <a:pt x="9055664" y="996136"/>
                  <a:pt x="9019084" y="1014427"/>
                  <a:pt x="8976705" y="1023348"/>
                </a:cubicBezTo>
                <a:cubicBezTo>
                  <a:pt x="8978044" y="1018887"/>
                  <a:pt x="8980721" y="1016211"/>
                  <a:pt x="8983397" y="1013981"/>
                </a:cubicBezTo>
                <a:cubicBezTo>
                  <a:pt x="9073061" y="941713"/>
                  <a:pt x="9159604" y="867216"/>
                  <a:pt x="9238116" y="784688"/>
                </a:cubicBezTo>
                <a:cubicBezTo>
                  <a:pt x="9334918" y="682979"/>
                  <a:pt x="9417446" y="572348"/>
                  <a:pt x="9474545" y="446103"/>
                </a:cubicBezTo>
                <a:cubicBezTo>
                  <a:pt x="9477222" y="440751"/>
                  <a:pt x="9479007" y="435843"/>
                  <a:pt x="9486143" y="435843"/>
                </a:cubicBezTo>
                <a:cubicBezTo>
                  <a:pt x="9504434" y="436289"/>
                  <a:pt x="9506218" y="427368"/>
                  <a:pt x="9503541" y="412646"/>
                </a:cubicBezTo>
                <a:cubicBezTo>
                  <a:pt x="9496404" y="376512"/>
                  <a:pt x="9508449" y="346179"/>
                  <a:pt x="9539229" y="325658"/>
                </a:cubicBezTo>
                <a:cubicBezTo>
                  <a:pt x="9561533" y="310491"/>
                  <a:pt x="9580269" y="297108"/>
                  <a:pt x="9554396" y="268558"/>
                </a:cubicBezTo>
                <a:cubicBezTo>
                  <a:pt x="9548150" y="261867"/>
                  <a:pt x="9550382" y="252053"/>
                  <a:pt x="9552612" y="243131"/>
                </a:cubicBezTo>
                <a:cubicBezTo>
                  <a:pt x="9555734" y="229748"/>
                  <a:pt x="9562872" y="219042"/>
                  <a:pt x="9570901" y="207890"/>
                </a:cubicBezTo>
                <a:cubicBezTo>
                  <a:pt x="9575363" y="201645"/>
                  <a:pt x="9580715" y="193168"/>
                  <a:pt x="9574470" y="186031"/>
                </a:cubicBezTo>
                <a:cubicBezTo>
                  <a:pt x="9570901" y="181793"/>
                  <a:pt x="9566775" y="181124"/>
                  <a:pt x="9562593" y="18184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nline Media 3" title="Brenￃﾩ Brown￢ﾀﾙs Parenting Manifesto That Moved Oprah To Tears | SuperSoul Sunday | OWN">
            <a:hlinkClick r:id="" action="ppaction://media"/>
            <a:extLst>
              <a:ext uri="{FF2B5EF4-FFF2-40B4-BE49-F238E27FC236}">
                <a16:creationId xmlns:a16="http://schemas.microsoft.com/office/drawing/2014/main" id="{57990AB5-B18A-446C-B6AD-459AFD15714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28838" y="600075"/>
            <a:ext cx="7672387" cy="575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2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C9A7E-656B-4165-A77D-7F439BB46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INTRODUCTIONS AND CHECK- IN  </a:t>
            </a:r>
          </a:p>
        </p:txBody>
      </p:sp>
    </p:spTree>
    <p:extLst>
      <p:ext uri="{BB962C8B-B14F-4D97-AF65-F5344CB8AC3E}">
        <p14:creationId xmlns:p14="http://schemas.microsoft.com/office/powerpoint/2010/main" val="363988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56940-8D67-4256-B41A-F0009ED95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AFRICAN PROVERB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324106-B1AF-4A39-9636-FBDF3572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" r="3" b="3"/>
          <a:stretch/>
        </p:blipFill>
        <p:spPr>
          <a:xfrm>
            <a:off x="5452416" y="492573"/>
            <a:ext cx="595635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6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31908E-A765-4CE4-BCD2-A6F04EAAB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ZOOM ETTIQUETTE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2DD67-DDD3-41B4-8487-5B9001360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Listen to one another, mute yourself when someone is talking to help control background noise.</a:t>
            </a:r>
          </a:p>
          <a:p>
            <a:r>
              <a:rPr lang="en-US" dirty="0"/>
              <a:t>Be flexible and patient with self and others around the technology. </a:t>
            </a:r>
          </a:p>
          <a:p>
            <a:r>
              <a:rPr lang="en-US" dirty="0"/>
              <a:t>Be nonjudgmental</a:t>
            </a:r>
          </a:p>
          <a:p>
            <a:r>
              <a:rPr lang="en-US" dirty="0"/>
              <a:t>Respectfully Agree to Disagree</a:t>
            </a:r>
          </a:p>
          <a:p>
            <a:r>
              <a:rPr lang="en-US" dirty="0"/>
              <a:t>Respect Confidentiality</a:t>
            </a:r>
          </a:p>
          <a:p>
            <a:r>
              <a:rPr lang="en-US" dirty="0"/>
              <a:t>Speak for yourself</a:t>
            </a:r>
          </a:p>
          <a:p>
            <a:r>
              <a:rPr lang="en-US" dirty="0"/>
              <a:t>Be Open Minded allow for empathy and acceptance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5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ED7A1-4DBF-46C1-B9D3-13B0A496D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7B1C-87E6-4E3F-8D22-87B97F68D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3200" b="1" dirty="0"/>
              <a:t>Our hopes and dreams</a:t>
            </a:r>
          </a:p>
          <a:p>
            <a:r>
              <a:rPr lang="en-US" sz="3200" b="1" dirty="0"/>
              <a:t>The realities of being a parent</a:t>
            </a:r>
          </a:p>
          <a:p>
            <a:r>
              <a:rPr lang="en-US" sz="3200" b="1" dirty="0"/>
              <a:t>Children’s behavior: the tough part of parenting</a:t>
            </a:r>
          </a:p>
          <a:p>
            <a:r>
              <a:rPr lang="en-US" sz="3200" b="1" dirty="0"/>
              <a:t>What is positive parenting?</a:t>
            </a:r>
          </a:p>
          <a:p>
            <a:r>
              <a:rPr lang="en-US" sz="3200" b="1" dirty="0"/>
              <a:t>Five key principles of positive parenting</a:t>
            </a:r>
          </a:p>
          <a:p>
            <a:r>
              <a:rPr lang="en-US" sz="3200" b="1" dirty="0"/>
              <a:t>Take home messages</a:t>
            </a:r>
          </a:p>
          <a:p>
            <a:r>
              <a:rPr lang="en-US" sz="3200" b="1" dirty="0"/>
              <a:t>Questions and Reflections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130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B298B9-AA3F-4E48-9ADE-DD1A49F40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8A6362C-DAA2-46F0-8F9D-238EA1E6F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998728 w 12192000"/>
              <a:gd name="connsiteY0" fmla="*/ 3612739 h 6858000"/>
              <a:gd name="connsiteX1" fmla="*/ 2014976 w 12192000"/>
              <a:gd name="connsiteY1" fmla="*/ 3645485 h 6858000"/>
              <a:gd name="connsiteX2" fmla="*/ 1987764 w 12192000"/>
              <a:gd name="connsiteY2" fmla="*/ 3715075 h 6858000"/>
              <a:gd name="connsiteX3" fmla="*/ 1970583 w 12192000"/>
              <a:gd name="connsiteY3" fmla="*/ 3648007 h 6858000"/>
              <a:gd name="connsiteX4" fmla="*/ 1968718 w 12192000"/>
              <a:gd name="connsiteY4" fmla="*/ 3632235 h 6858000"/>
              <a:gd name="connsiteX5" fmla="*/ 1979288 w 12192000"/>
              <a:gd name="connsiteY5" fmla="*/ 3624964 h 6858000"/>
              <a:gd name="connsiteX6" fmla="*/ 1998728 w 12192000"/>
              <a:gd name="connsiteY6" fmla="*/ 3612739 h 6858000"/>
              <a:gd name="connsiteX7" fmla="*/ 1955875 w 12192000"/>
              <a:gd name="connsiteY7" fmla="*/ 3516632 h 6858000"/>
              <a:gd name="connsiteX8" fmla="*/ 1956461 w 12192000"/>
              <a:gd name="connsiteY8" fmla="*/ 3521046 h 6858000"/>
              <a:gd name="connsiteX9" fmla="*/ 1965292 w 12192000"/>
              <a:gd name="connsiteY9" fmla="*/ 3603273 h 6858000"/>
              <a:gd name="connsiteX10" fmla="*/ 1968718 w 12192000"/>
              <a:gd name="connsiteY10" fmla="*/ 3632235 h 6858000"/>
              <a:gd name="connsiteX11" fmla="*/ 1963908 w 12192000"/>
              <a:gd name="connsiteY11" fmla="*/ 3635544 h 6858000"/>
              <a:gd name="connsiteX12" fmla="*/ 1955653 w 12192000"/>
              <a:gd name="connsiteY12" fmla="*/ 3635212 h 6858000"/>
              <a:gd name="connsiteX13" fmla="*/ 1954172 w 12192000"/>
              <a:gd name="connsiteY13" fmla="*/ 3607075 h 6858000"/>
              <a:gd name="connsiteX14" fmla="*/ 1951958 w 12192000"/>
              <a:gd name="connsiteY14" fmla="*/ 3553088 h 6858000"/>
              <a:gd name="connsiteX15" fmla="*/ 1951483 w 12192000"/>
              <a:gd name="connsiteY15" fmla="*/ 3534997 h 6858000"/>
              <a:gd name="connsiteX16" fmla="*/ 9184139 w 12192000"/>
              <a:gd name="connsiteY16" fmla="*/ 1751373 h 6858000"/>
              <a:gd name="connsiteX17" fmla="*/ 9188600 w 12192000"/>
              <a:gd name="connsiteY17" fmla="*/ 1756725 h 6858000"/>
              <a:gd name="connsiteX18" fmla="*/ 9161388 w 12192000"/>
              <a:gd name="connsiteY18" fmla="*/ 1779476 h 6858000"/>
              <a:gd name="connsiteX19" fmla="*/ 9129269 w 12192000"/>
              <a:gd name="connsiteY19" fmla="*/ 1788844 h 6858000"/>
              <a:gd name="connsiteX20" fmla="*/ 9184139 w 12192000"/>
              <a:gd name="connsiteY20" fmla="*/ 1751373 h 6858000"/>
              <a:gd name="connsiteX21" fmla="*/ 8855814 w 12192000"/>
              <a:gd name="connsiteY21" fmla="*/ 1125503 h 6858000"/>
              <a:gd name="connsiteX22" fmla="*/ 8531505 w 12192000"/>
              <a:gd name="connsiteY22" fmla="*/ 1356134 h 6858000"/>
              <a:gd name="connsiteX23" fmla="*/ 8526597 w 12192000"/>
              <a:gd name="connsiteY23" fmla="*/ 1350781 h 6858000"/>
              <a:gd name="connsiteX24" fmla="*/ 8855814 w 12192000"/>
              <a:gd name="connsiteY24" fmla="*/ 1125503 h 6858000"/>
              <a:gd name="connsiteX25" fmla="*/ 3255597 w 12192000"/>
              <a:gd name="connsiteY25" fmla="*/ 1016302 h 6858000"/>
              <a:gd name="connsiteX26" fmla="*/ 3252884 w 12192000"/>
              <a:gd name="connsiteY26" fmla="*/ 1018887 h 6858000"/>
              <a:gd name="connsiteX27" fmla="*/ 3250417 w 12192000"/>
              <a:gd name="connsiteY27" fmla="*/ 1017988 h 6858000"/>
              <a:gd name="connsiteX28" fmla="*/ 9562593 w 12192000"/>
              <a:gd name="connsiteY28" fmla="*/ 181849 h 6858000"/>
              <a:gd name="connsiteX29" fmla="*/ 9550382 w 12192000"/>
              <a:gd name="connsiteY29" fmla="*/ 186031 h 6858000"/>
              <a:gd name="connsiteX30" fmla="*/ 9486143 w 12192000"/>
              <a:gd name="connsiteY30" fmla="*/ 255175 h 6858000"/>
              <a:gd name="connsiteX31" fmla="*/ 9454471 w 12192000"/>
              <a:gd name="connsiteY31" fmla="*/ 262313 h 6858000"/>
              <a:gd name="connsiteX32" fmla="*/ 9405847 w 12192000"/>
              <a:gd name="connsiteY32" fmla="*/ 265436 h 6858000"/>
              <a:gd name="connsiteX33" fmla="*/ 9374174 w 12192000"/>
              <a:gd name="connsiteY33" fmla="*/ 312721 h 6858000"/>
              <a:gd name="connsiteX34" fmla="*/ 9235886 w 12192000"/>
              <a:gd name="connsiteY34" fmla="*/ 393018 h 6858000"/>
              <a:gd name="connsiteX35" fmla="*/ 9293432 w 12192000"/>
              <a:gd name="connsiteY35" fmla="*/ 372945 h 6858000"/>
              <a:gd name="connsiteX36" fmla="*/ 9306368 w 12192000"/>
              <a:gd name="connsiteY36" fmla="*/ 349747 h 6858000"/>
              <a:gd name="connsiteX37" fmla="*/ 9308153 w 12192000"/>
              <a:gd name="connsiteY37" fmla="*/ 316736 h 6858000"/>
              <a:gd name="connsiteX38" fmla="*/ 9376406 w 12192000"/>
              <a:gd name="connsiteY38" fmla="*/ 260083 h 6858000"/>
              <a:gd name="connsiteX39" fmla="*/ 9391126 w 12192000"/>
              <a:gd name="connsiteY39" fmla="*/ 251160 h 6858000"/>
              <a:gd name="connsiteX40" fmla="*/ 9399602 w 12192000"/>
              <a:gd name="connsiteY40" fmla="*/ 233317 h 6858000"/>
              <a:gd name="connsiteX41" fmla="*/ 9381312 w 12192000"/>
              <a:gd name="connsiteY41" fmla="*/ 220380 h 6858000"/>
              <a:gd name="connsiteX42" fmla="*/ 9358115 w 12192000"/>
              <a:gd name="connsiteY42" fmla="*/ 219934 h 6858000"/>
              <a:gd name="connsiteX43" fmla="*/ 9277818 w 12192000"/>
              <a:gd name="connsiteY43" fmla="*/ 261867 h 6858000"/>
              <a:gd name="connsiteX44" fmla="*/ 9050311 w 12192000"/>
              <a:gd name="connsiteY44" fmla="*/ 470639 h 6858000"/>
              <a:gd name="connsiteX45" fmla="*/ 8804067 w 12192000"/>
              <a:gd name="connsiteY45" fmla="*/ 657552 h 6858000"/>
              <a:gd name="connsiteX46" fmla="*/ 8216563 w 12192000"/>
              <a:gd name="connsiteY46" fmla="*/ 1067511 h 6858000"/>
              <a:gd name="connsiteX47" fmla="*/ 7204377 w 12192000"/>
              <a:gd name="connsiteY47" fmla="*/ 1356580 h 6858000"/>
              <a:gd name="connsiteX48" fmla="*/ 6221188 w 12192000"/>
              <a:gd name="connsiteY48" fmla="*/ 1405651 h 6858000"/>
              <a:gd name="connsiteX49" fmla="*/ 6081116 w 12192000"/>
              <a:gd name="connsiteY49" fmla="*/ 1413234 h 6858000"/>
              <a:gd name="connsiteX50" fmla="*/ 3680242 w 12192000"/>
              <a:gd name="connsiteY50" fmla="*/ 1085356 h 6858000"/>
              <a:gd name="connsiteX51" fmla="*/ 3335857 w 12192000"/>
              <a:gd name="connsiteY51" fmla="*/ 981416 h 6858000"/>
              <a:gd name="connsiteX52" fmla="*/ 3277977 w 12192000"/>
              <a:gd name="connsiteY52" fmla="*/ 1009017 h 6858000"/>
              <a:gd name="connsiteX53" fmla="*/ 3255597 w 12192000"/>
              <a:gd name="connsiteY53" fmla="*/ 1016302 h 6858000"/>
              <a:gd name="connsiteX54" fmla="*/ 3260022 w 12192000"/>
              <a:gd name="connsiteY54" fmla="*/ 1012084 h 6858000"/>
              <a:gd name="connsiteX55" fmla="*/ 3260468 w 12192000"/>
              <a:gd name="connsiteY55" fmla="*/ 1000598 h 6858000"/>
              <a:gd name="connsiteX56" fmla="*/ 3226565 w 12192000"/>
              <a:gd name="connsiteY56" fmla="*/ 956880 h 6858000"/>
              <a:gd name="connsiteX57" fmla="*/ 3162773 w 12192000"/>
              <a:gd name="connsiteY57" fmla="*/ 937252 h 6858000"/>
              <a:gd name="connsiteX58" fmla="*/ 3131101 w 12192000"/>
              <a:gd name="connsiteY58" fmla="*/ 953757 h 6858000"/>
              <a:gd name="connsiteX59" fmla="*/ 3089615 w 12192000"/>
              <a:gd name="connsiteY59" fmla="*/ 972493 h 6858000"/>
              <a:gd name="connsiteX60" fmla="*/ 2893779 w 12192000"/>
              <a:gd name="connsiteY60" fmla="*/ 842681 h 6858000"/>
              <a:gd name="connsiteX61" fmla="*/ 2759952 w 12192000"/>
              <a:gd name="connsiteY61" fmla="*/ 749000 h 6858000"/>
              <a:gd name="connsiteX62" fmla="*/ 2733632 w 12192000"/>
              <a:gd name="connsiteY62" fmla="*/ 739187 h 6858000"/>
              <a:gd name="connsiteX63" fmla="*/ 2723372 w 12192000"/>
              <a:gd name="connsiteY63" fmla="*/ 765506 h 6858000"/>
              <a:gd name="connsiteX64" fmla="*/ 2748353 w 12192000"/>
              <a:gd name="connsiteY64" fmla="*/ 806101 h 6858000"/>
              <a:gd name="connsiteX65" fmla="*/ 2710882 w 12192000"/>
              <a:gd name="connsiteY65" fmla="*/ 890859 h 6858000"/>
              <a:gd name="connsiteX66" fmla="*/ 2532890 w 12192000"/>
              <a:gd name="connsiteY66" fmla="*/ 894873 h 6858000"/>
              <a:gd name="connsiteX67" fmla="*/ 2513708 w 12192000"/>
              <a:gd name="connsiteY67" fmla="*/ 921639 h 6858000"/>
              <a:gd name="connsiteX68" fmla="*/ 2511032 w 12192000"/>
              <a:gd name="connsiteY68" fmla="*/ 1038515 h 6858000"/>
              <a:gd name="connsiteX69" fmla="*/ 2503448 w 12192000"/>
              <a:gd name="connsiteY69" fmla="*/ 1067511 h 6858000"/>
              <a:gd name="connsiteX70" fmla="*/ 2485157 w 12192000"/>
              <a:gd name="connsiteY70" fmla="*/ 1194648 h 6858000"/>
              <a:gd name="connsiteX71" fmla="*/ 2394602 w 12192000"/>
              <a:gd name="connsiteY71" fmla="*/ 1391375 h 6858000"/>
              <a:gd name="connsiteX72" fmla="*/ 2298245 w 12192000"/>
              <a:gd name="connsiteY72" fmla="*/ 1511374 h 6858000"/>
              <a:gd name="connsiteX73" fmla="*/ 2286201 w 12192000"/>
              <a:gd name="connsiteY73" fmla="*/ 1543493 h 6858000"/>
              <a:gd name="connsiteX74" fmla="*/ 2264789 w 12192000"/>
              <a:gd name="connsiteY74" fmla="*/ 1668400 h 6858000"/>
              <a:gd name="connsiteX75" fmla="*/ 2274156 w 12192000"/>
              <a:gd name="connsiteY75" fmla="*/ 1693827 h 6858000"/>
              <a:gd name="connsiteX76" fmla="*/ 2316535 w 12192000"/>
              <a:gd name="connsiteY76" fmla="*/ 1723714 h 6858000"/>
              <a:gd name="connsiteX77" fmla="*/ 2352223 w 12192000"/>
              <a:gd name="connsiteY77" fmla="*/ 1797320 h 6858000"/>
              <a:gd name="connsiteX78" fmla="*/ 2420922 w 12192000"/>
              <a:gd name="connsiteY78" fmla="*/ 1903044 h 6858000"/>
              <a:gd name="connsiteX79" fmla="*/ 2454378 w 12192000"/>
              <a:gd name="connsiteY79" fmla="*/ 1932933 h 6858000"/>
              <a:gd name="connsiteX80" fmla="*/ 2429397 w 12192000"/>
              <a:gd name="connsiteY80" fmla="*/ 1955683 h 6858000"/>
              <a:gd name="connsiteX81" fmla="*/ 2345531 w 12192000"/>
              <a:gd name="connsiteY81" fmla="*/ 2099325 h 6858000"/>
              <a:gd name="connsiteX82" fmla="*/ 2471776 w 12192000"/>
              <a:gd name="connsiteY82" fmla="*/ 2249659 h 6858000"/>
              <a:gd name="connsiteX83" fmla="*/ 2536904 w 12192000"/>
              <a:gd name="connsiteY83" fmla="*/ 2293822 h 6858000"/>
              <a:gd name="connsiteX84" fmla="*/ 2411552 w 12192000"/>
              <a:gd name="connsiteY84" fmla="*/ 2308990 h 6858000"/>
              <a:gd name="connsiteX85" fmla="*/ 2367836 w 12192000"/>
              <a:gd name="connsiteY85" fmla="*/ 2371888 h 6858000"/>
              <a:gd name="connsiteX86" fmla="*/ 2348654 w 12192000"/>
              <a:gd name="connsiteY86" fmla="*/ 2403561 h 6858000"/>
              <a:gd name="connsiteX87" fmla="*/ 2230439 w 12192000"/>
              <a:gd name="connsiteY87" fmla="*/ 2599842 h 6858000"/>
              <a:gd name="connsiteX88" fmla="*/ 2250067 w 12192000"/>
              <a:gd name="connsiteY88" fmla="*/ 2654712 h 6858000"/>
              <a:gd name="connsiteX89" fmla="*/ 2447240 w 12192000"/>
              <a:gd name="connsiteY89" fmla="*/ 2920137 h 6858000"/>
              <a:gd name="connsiteX90" fmla="*/ 2237577 w 12192000"/>
              <a:gd name="connsiteY90" fmla="*/ 2994189 h 6858000"/>
              <a:gd name="connsiteX91" fmla="*/ 2225086 w 12192000"/>
              <a:gd name="connsiteY91" fmla="*/ 3119541 h 6858000"/>
              <a:gd name="connsiteX92" fmla="*/ 2118023 w 12192000"/>
              <a:gd name="connsiteY92" fmla="*/ 3260060 h 6858000"/>
              <a:gd name="connsiteX93" fmla="*/ 1964679 w 12192000"/>
              <a:gd name="connsiteY93" fmla="*/ 3479817 h 6858000"/>
              <a:gd name="connsiteX94" fmla="*/ 1955875 w 12192000"/>
              <a:gd name="connsiteY94" fmla="*/ 3516632 h 6858000"/>
              <a:gd name="connsiteX95" fmla="*/ 1953287 w 12192000"/>
              <a:gd name="connsiteY95" fmla="*/ 3497155 h 6858000"/>
              <a:gd name="connsiteX96" fmla="*/ 1951185 w 12192000"/>
              <a:gd name="connsiteY96" fmla="*/ 3493814 h 6858000"/>
              <a:gd name="connsiteX97" fmla="*/ 1950905 w 12192000"/>
              <a:gd name="connsiteY97" fmla="*/ 3512985 h 6858000"/>
              <a:gd name="connsiteX98" fmla="*/ 1951483 w 12192000"/>
              <a:gd name="connsiteY98" fmla="*/ 3534997 h 6858000"/>
              <a:gd name="connsiteX99" fmla="*/ 1947593 w 12192000"/>
              <a:gd name="connsiteY99" fmla="*/ 3551262 h 6858000"/>
              <a:gd name="connsiteX100" fmla="*/ 1952901 w 12192000"/>
              <a:gd name="connsiteY100" fmla="*/ 3635101 h 6858000"/>
              <a:gd name="connsiteX101" fmla="*/ 1955653 w 12192000"/>
              <a:gd name="connsiteY101" fmla="*/ 3635212 h 6858000"/>
              <a:gd name="connsiteX102" fmla="*/ 1957374 w 12192000"/>
              <a:gd name="connsiteY102" fmla="*/ 3667901 h 6858000"/>
              <a:gd name="connsiteX103" fmla="*/ 1976612 w 12192000"/>
              <a:gd name="connsiteY103" fmla="*/ 3838643 h 6858000"/>
              <a:gd name="connsiteX104" fmla="*/ 2155495 w 12192000"/>
              <a:gd name="connsiteY104" fmla="*/ 4074180 h 6858000"/>
              <a:gd name="connsiteX105" fmla="*/ 2302706 w 12192000"/>
              <a:gd name="connsiteY105" fmla="*/ 4167860 h 6858000"/>
              <a:gd name="connsiteX106" fmla="*/ 2638168 w 12192000"/>
              <a:gd name="connsiteY106" fmla="*/ 4593433 h 6858000"/>
              <a:gd name="connsiteX107" fmla="*/ 2743893 w 12192000"/>
              <a:gd name="connsiteY107" fmla="*/ 4731276 h 6858000"/>
              <a:gd name="connsiteX108" fmla="*/ 2665826 w 12192000"/>
              <a:gd name="connsiteY108" fmla="*/ 4780346 h 6858000"/>
              <a:gd name="connsiteX109" fmla="*/ 2815268 w 12192000"/>
              <a:gd name="connsiteY109" fmla="*/ 4924880 h 6858000"/>
              <a:gd name="connsiteX110" fmla="*/ 2991474 w 12192000"/>
              <a:gd name="connsiteY110" fmla="*/ 5085474 h 6858000"/>
              <a:gd name="connsiteX111" fmla="*/ 6494644 w 12192000"/>
              <a:gd name="connsiteY111" fmla="*/ 6212306 h 6858000"/>
              <a:gd name="connsiteX112" fmla="*/ 8314257 w 12192000"/>
              <a:gd name="connsiteY112" fmla="*/ 5863906 h 6858000"/>
              <a:gd name="connsiteX113" fmla="*/ 8832618 w 12192000"/>
              <a:gd name="connsiteY113" fmla="*/ 5651566 h 6858000"/>
              <a:gd name="connsiteX114" fmla="*/ 9009270 w 12192000"/>
              <a:gd name="connsiteY114" fmla="*/ 5457516 h 6858000"/>
              <a:gd name="connsiteX115" fmla="*/ 9071277 w 12192000"/>
              <a:gd name="connsiteY115" fmla="*/ 5403093 h 6858000"/>
              <a:gd name="connsiteX116" fmla="*/ 9225625 w 12192000"/>
              <a:gd name="connsiteY116" fmla="*/ 5332164 h 6858000"/>
              <a:gd name="connsiteX117" fmla="*/ 9495066 w 12192000"/>
              <a:gd name="connsiteY117" fmla="*/ 5178707 h 6858000"/>
              <a:gd name="connsiteX118" fmla="*/ 9396033 w 12192000"/>
              <a:gd name="connsiteY118" fmla="*/ 5143912 h 6858000"/>
              <a:gd name="connsiteX119" fmla="*/ 9111425 w 12192000"/>
              <a:gd name="connsiteY119" fmla="*/ 5236700 h 6858000"/>
              <a:gd name="connsiteX120" fmla="*/ 8904438 w 12192000"/>
              <a:gd name="connsiteY120" fmla="*/ 5261234 h 6858000"/>
              <a:gd name="connsiteX121" fmla="*/ 9196183 w 12192000"/>
              <a:gd name="connsiteY121" fmla="*/ 5098857 h 6858000"/>
              <a:gd name="connsiteX122" fmla="*/ 9478560 w 12192000"/>
              <a:gd name="connsiteY122" fmla="*/ 4887855 h 6858000"/>
              <a:gd name="connsiteX123" fmla="*/ 9260867 w 12192000"/>
              <a:gd name="connsiteY123" fmla="*/ 4928449 h 6858000"/>
              <a:gd name="connsiteX124" fmla="*/ 9251499 w 12192000"/>
              <a:gd name="connsiteY124" fmla="*/ 4899899 h 6858000"/>
              <a:gd name="connsiteX125" fmla="*/ 9440197 w 12192000"/>
              <a:gd name="connsiteY125" fmla="*/ 4648749 h 6858000"/>
              <a:gd name="connsiteX126" fmla="*/ 9533430 w 12192000"/>
              <a:gd name="connsiteY126" fmla="*/ 4547485 h 6858000"/>
              <a:gd name="connsiteX127" fmla="*/ 9953203 w 12192000"/>
              <a:gd name="connsiteY127" fmla="*/ 4242804 h 6858000"/>
              <a:gd name="connsiteX128" fmla="*/ 9555288 w 12192000"/>
              <a:gd name="connsiteY128" fmla="*/ 4378862 h 6858000"/>
              <a:gd name="connsiteX129" fmla="*/ 9966586 w 12192000"/>
              <a:gd name="connsiteY129" fmla="*/ 4082655 h 6858000"/>
              <a:gd name="connsiteX130" fmla="*/ 10165990 w 12192000"/>
              <a:gd name="connsiteY130" fmla="*/ 3973363 h 6858000"/>
              <a:gd name="connsiteX131" fmla="*/ 10216399 w 12192000"/>
              <a:gd name="connsiteY131" fmla="*/ 3908679 h 6858000"/>
              <a:gd name="connsiteX132" fmla="*/ 10127626 w 12192000"/>
              <a:gd name="connsiteY132" fmla="*/ 3894850 h 6858000"/>
              <a:gd name="connsiteX133" fmla="*/ 9855955 w 12192000"/>
              <a:gd name="connsiteY133" fmla="*/ 3919832 h 6858000"/>
              <a:gd name="connsiteX134" fmla="*/ 10191863 w 12192000"/>
              <a:gd name="connsiteY134" fmla="*/ 3720428 h 6858000"/>
              <a:gd name="connsiteX135" fmla="*/ 9940267 w 12192000"/>
              <a:gd name="connsiteY135" fmla="*/ 3751209 h 6858000"/>
              <a:gd name="connsiteX136" fmla="*/ 9867999 w 12192000"/>
              <a:gd name="connsiteY136" fmla="*/ 3672696 h 6858000"/>
              <a:gd name="connsiteX137" fmla="*/ 9751124 w 12192000"/>
              <a:gd name="connsiteY137" fmla="*/ 3546005 h 6858000"/>
              <a:gd name="connsiteX138" fmla="*/ 9670381 w 12192000"/>
              <a:gd name="connsiteY138" fmla="*/ 3475523 h 6858000"/>
              <a:gd name="connsiteX139" fmla="*/ 9636477 w 12192000"/>
              <a:gd name="connsiteY139" fmla="*/ 3253369 h 6858000"/>
              <a:gd name="connsiteX140" fmla="*/ 9706514 w 12192000"/>
              <a:gd name="connsiteY140" fmla="*/ 3010694 h 6858000"/>
              <a:gd name="connsiteX141" fmla="*/ 9895211 w 12192000"/>
              <a:gd name="connsiteY141" fmla="*/ 2888019 h 6858000"/>
              <a:gd name="connsiteX142" fmla="*/ 9840788 w 12192000"/>
              <a:gd name="connsiteY142" fmla="*/ 2750175 h 6858000"/>
              <a:gd name="connsiteX143" fmla="*/ 9439750 w 12192000"/>
              <a:gd name="connsiteY143" fmla="*/ 2834041 h 6858000"/>
              <a:gd name="connsiteX144" fmla="*/ 10040191 w 12192000"/>
              <a:gd name="connsiteY144" fmla="*/ 2389286 h 6858000"/>
              <a:gd name="connsiteX145" fmla="*/ 9939374 w 12192000"/>
              <a:gd name="connsiteY145" fmla="*/ 2373227 h 6858000"/>
              <a:gd name="connsiteX146" fmla="*/ 9943389 w 12192000"/>
              <a:gd name="connsiteY146" fmla="*/ 2347353 h 6858000"/>
              <a:gd name="connsiteX147" fmla="*/ 9937144 w 12192000"/>
              <a:gd name="connsiteY147" fmla="*/ 2189436 h 6858000"/>
              <a:gd name="connsiteX148" fmla="*/ 9920638 w 12192000"/>
              <a:gd name="connsiteY148" fmla="*/ 2116723 h 6858000"/>
              <a:gd name="connsiteX149" fmla="*/ 9947404 w 12192000"/>
              <a:gd name="connsiteY149" fmla="*/ 2033304 h 6858000"/>
              <a:gd name="connsiteX150" fmla="*/ 9497296 w 12192000"/>
              <a:gd name="connsiteY150" fmla="*/ 2182299 h 6858000"/>
              <a:gd name="connsiteX151" fmla="*/ 9144883 w 12192000"/>
              <a:gd name="connsiteY151" fmla="*/ 2211295 h 6858000"/>
              <a:gd name="connsiteX152" fmla="*/ 9155589 w 12192000"/>
              <a:gd name="connsiteY152" fmla="*/ 2201927 h 6858000"/>
              <a:gd name="connsiteX153" fmla="*/ 9322428 w 12192000"/>
              <a:gd name="connsiteY153" fmla="*/ 1998954 h 6858000"/>
              <a:gd name="connsiteX154" fmla="*/ 9329119 w 12192000"/>
              <a:gd name="connsiteY154" fmla="*/ 1994047 h 6858000"/>
              <a:gd name="connsiteX155" fmla="*/ 9360345 w 12192000"/>
              <a:gd name="connsiteY155" fmla="*/ 1961483 h 6858000"/>
              <a:gd name="connsiteX156" fmla="*/ 9392465 w 12192000"/>
              <a:gd name="connsiteY156" fmla="*/ 1928918 h 6858000"/>
              <a:gd name="connsiteX157" fmla="*/ 9397371 w 12192000"/>
              <a:gd name="connsiteY157" fmla="*/ 1928025 h 6858000"/>
              <a:gd name="connsiteX158" fmla="*/ 9441534 w 12192000"/>
              <a:gd name="connsiteY158" fmla="*/ 1864680 h 6858000"/>
              <a:gd name="connsiteX159" fmla="*/ 9453133 w 12192000"/>
              <a:gd name="connsiteY159" fmla="*/ 1821855 h 6858000"/>
              <a:gd name="connsiteX160" fmla="*/ 9500865 w 12192000"/>
              <a:gd name="connsiteY160" fmla="*/ 1774123 h 6858000"/>
              <a:gd name="connsiteX161" fmla="*/ 9549935 w 12192000"/>
              <a:gd name="connsiteY161" fmla="*/ 1729961 h 6858000"/>
              <a:gd name="connsiteX162" fmla="*/ 9670381 w 12192000"/>
              <a:gd name="connsiteY162" fmla="*/ 1692042 h 6858000"/>
              <a:gd name="connsiteX163" fmla="*/ 9750231 w 12192000"/>
              <a:gd name="connsiteY163" fmla="*/ 1622006 h 6858000"/>
              <a:gd name="connsiteX164" fmla="*/ 9652537 w 12192000"/>
              <a:gd name="connsiteY164" fmla="*/ 1642080 h 6858000"/>
              <a:gd name="connsiteX165" fmla="*/ 9740417 w 12192000"/>
              <a:gd name="connsiteY165" fmla="*/ 1563121 h 6858000"/>
              <a:gd name="connsiteX166" fmla="*/ 9789041 w 12192000"/>
              <a:gd name="connsiteY166" fmla="*/ 1483271 h 6858000"/>
              <a:gd name="connsiteX167" fmla="*/ 9783687 w 12192000"/>
              <a:gd name="connsiteY167" fmla="*/ 1460966 h 6858000"/>
              <a:gd name="connsiteX168" fmla="*/ 9760491 w 12192000"/>
              <a:gd name="connsiteY168" fmla="*/ 1464534 h 6858000"/>
              <a:gd name="connsiteX169" fmla="*/ 9677518 w 12192000"/>
              <a:gd name="connsiteY169" fmla="*/ 1524757 h 6858000"/>
              <a:gd name="connsiteX170" fmla="*/ 9570010 w 12192000"/>
              <a:gd name="connsiteY170" fmla="*/ 1606839 h 6858000"/>
              <a:gd name="connsiteX171" fmla="*/ 9733726 w 12192000"/>
              <a:gd name="connsiteY171" fmla="*/ 1455166 h 6858000"/>
              <a:gd name="connsiteX172" fmla="*/ 9851495 w 12192000"/>
              <a:gd name="connsiteY172" fmla="*/ 1345427 h 6858000"/>
              <a:gd name="connsiteX173" fmla="*/ 9876922 w 12192000"/>
              <a:gd name="connsiteY173" fmla="*/ 1273161 h 6858000"/>
              <a:gd name="connsiteX174" fmla="*/ 9866661 w 12192000"/>
              <a:gd name="connsiteY174" fmla="*/ 1254870 h 6858000"/>
              <a:gd name="connsiteX175" fmla="*/ 9848372 w 12192000"/>
              <a:gd name="connsiteY175" fmla="*/ 1264238 h 6858000"/>
              <a:gd name="connsiteX176" fmla="*/ 9832313 w 12192000"/>
              <a:gd name="connsiteY176" fmla="*/ 1281636 h 6858000"/>
              <a:gd name="connsiteX177" fmla="*/ 9659674 w 12192000"/>
              <a:gd name="connsiteY177" fmla="*/ 1419479 h 6858000"/>
              <a:gd name="connsiteX178" fmla="*/ 9405847 w 12192000"/>
              <a:gd name="connsiteY178" fmla="*/ 1608623 h 6858000"/>
              <a:gd name="connsiteX179" fmla="*/ 9303246 w 12192000"/>
              <a:gd name="connsiteY179" fmla="*/ 1646987 h 6858000"/>
              <a:gd name="connsiteX180" fmla="*/ 9589192 w 12192000"/>
              <a:gd name="connsiteY180" fmla="*/ 1389145 h 6858000"/>
              <a:gd name="connsiteX181" fmla="*/ 9803762 w 12192000"/>
              <a:gd name="connsiteY181" fmla="*/ 1078218 h 6858000"/>
              <a:gd name="connsiteX182" fmla="*/ 9830974 w 12192000"/>
              <a:gd name="connsiteY182" fmla="*/ 1055913 h 6858000"/>
              <a:gd name="connsiteX183" fmla="*/ 9839896 w 12192000"/>
              <a:gd name="connsiteY183" fmla="*/ 1042084 h 6858000"/>
              <a:gd name="connsiteX184" fmla="*/ 9893427 w 12192000"/>
              <a:gd name="connsiteY184" fmla="*/ 933683 h 6858000"/>
              <a:gd name="connsiteX185" fmla="*/ 9897441 w 12192000"/>
              <a:gd name="connsiteY185" fmla="*/ 906472 h 6858000"/>
              <a:gd name="connsiteX186" fmla="*/ 9892535 w 12192000"/>
              <a:gd name="connsiteY186" fmla="*/ 856509 h 6858000"/>
              <a:gd name="connsiteX187" fmla="*/ 9906364 w 12192000"/>
              <a:gd name="connsiteY187" fmla="*/ 826622 h 6858000"/>
              <a:gd name="connsiteX188" fmla="*/ 9906809 w 12192000"/>
              <a:gd name="connsiteY188" fmla="*/ 806993 h 6858000"/>
              <a:gd name="connsiteX189" fmla="*/ 9884505 w 12192000"/>
              <a:gd name="connsiteY189" fmla="*/ 807440 h 6858000"/>
              <a:gd name="connsiteX190" fmla="*/ 9821160 w 12192000"/>
              <a:gd name="connsiteY190" fmla="*/ 874800 h 6858000"/>
              <a:gd name="connsiteX191" fmla="*/ 9787256 w 12192000"/>
              <a:gd name="connsiteY191" fmla="*/ 881491 h 6858000"/>
              <a:gd name="connsiteX192" fmla="*/ 9746216 w 12192000"/>
              <a:gd name="connsiteY192" fmla="*/ 880152 h 6858000"/>
              <a:gd name="connsiteX193" fmla="*/ 9730603 w 12192000"/>
              <a:gd name="connsiteY193" fmla="*/ 901118 h 6858000"/>
              <a:gd name="connsiteX194" fmla="*/ 9640046 w 12192000"/>
              <a:gd name="connsiteY194" fmla="*/ 998813 h 6858000"/>
              <a:gd name="connsiteX195" fmla="*/ 9575363 w 12192000"/>
              <a:gd name="connsiteY195" fmla="*/ 1010412 h 6858000"/>
              <a:gd name="connsiteX196" fmla="*/ 9626217 w 12192000"/>
              <a:gd name="connsiteY196" fmla="*/ 994352 h 6858000"/>
              <a:gd name="connsiteX197" fmla="*/ 9638707 w 12192000"/>
              <a:gd name="connsiteY197" fmla="*/ 966694 h 6858000"/>
              <a:gd name="connsiteX198" fmla="*/ 9638707 w 12192000"/>
              <a:gd name="connsiteY198" fmla="*/ 942606 h 6858000"/>
              <a:gd name="connsiteX199" fmla="*/ 9710975 w 12192000"/>
              <a:gd name="connsiteY199" fmla="*/ 881491 h 6858000"/>
              <a:gd name="connsiteX200" fmla="*/ 9717666 w 12192000"/>
              <a:gd name="connsiteY200" fmla="*/ 878367 h 6858000"/>
              <a:gd name="connsiteX201" fmla="*/ 9732387 w 12192000"/>
              <a:gd name="connsiteY201" fmla="*/ 856509 h 6858000"/>
              <a:gd name="connsiteX202" fmla="*/ 9706960 w 12192000"/>
              <a:gd name="connsiteY202" fmla="*/ 840896 h 6858000"/>
              <a:gd name="connsiteX203" fmla="*/ 9640492 w 12192000"/>
              <a:gd name="connsiteY203" fmla="*/ 861417 h 6858000"/>
              <a:gd name="connsiteX204" fmla="*/ 9512463 w 12192000"/>
              <a:gd name="connsiteY204" fmla="*/ 968925 h 6858000"/>
              <a:gd name="connsiteX205" fmla="*/ 9328673 w 12192000"/>
              <a:gd name="connsiteY205" fmla="*/ 1138886 h 6858000"/>
              <a:gd name="connsiteX206" fmla="*/ 8716634 w 12192000"/>
              <a:gd name="connsiteY206" fmla="*/ 1580073 h 6858000"/>
              <a:gd name="connsiteX207" fmla="*/ 8480649 w 12192000"/>
              <a:gd name="connsiteY207" fmla="*/ 1729961 h 6858000"/>
              <a:gd name="connsiteX208" fmla="*/ 8479312 w 12192000"/>
              <a:gd name="connsiteY208" fmla="*/ 1722377 h 6858000"/>
              <a:gd name="connsiteX209" fmla="*/ 8479312 w 12192000"/>
              <a:gd name="connsiteY209" fmla="*/ 1715239 h 6858000"/>
              <a:gd name="connsiteX210" fmla="*/ 8645704 w 12192000"/>
              <a:gd name="connsiteY210" fmla="*/ 1615314 h 6858000"/>
              <a:gd name="connsiteX211" fmla="*/ 9002133 w 12192000"/>
              <a:gd name="connsiteY211" fmla="*/ 1314647 h 6858000"/>
              <a:gd name="connsiteX212" fmla="*/ 9033805 w 12192000"/>
              <a:gd name="connsiteY212" fmla="*/ 1305280 h 6858000"/>
              <a:gd name="connsiteX213" fmla="*/ 9083322 w 12192000"/>
              <a:gd name="connsiteY213" fmla="*/ 1259778 h 6858000"/>
              <a:gd name="connsiteX214" fmla="*/ 9088228 w 12192000"/>
              <a:gd name="connsiteY214" fmla="*/ 1233458 h 6858000"/>
              <a:gd name="connsiteX215" fmla="*/ 9196629 w 12192000"/>
              <a:gd name="connsiteY215" fmla="*/ 1124611 h 6858000"/>
              <a:gd name="connsiteX216" fmla="*/ 9412538 w 12192000"/>
              <a:gd name="connsiteY216" fmla="*/ 935022 h 6858000"/>
              <a:gd name="connsiteX217" fmla="*/ 9455363 w 12192000"/>
              <a:gd name="connsiteY217" fmla="*/ 864985 h 6858000"/>
              <a:gd name="connsiteX218" fmla="*/ 9448672 w 12192000"/>
              <a:gd name="connsiteY218" fmla="*/ 838220 h 6858000"/>
              <a:gd name="connsiteX219" fmla="*/ 9423691 w 12192000"/>
              <a:gd name="connsiteY219" fmla="*/ 844465 h 6858000"/>
              <a:gd name="connsiteX220" fmla="*/ 9333580 w 12192000"/>
              <a:gd name="connsiteY220" fmla="*/ 910932 h 6858000"/>
              <a:gd name="connsiteX221" fmla="*/ 9241685 w 12192000"/>
              <a:gd name="connsiteY221" fmla="*/ 980077 h 6858000"/>
              <a:gd name="connsiteX222" fmla="*/ 9249715 w 12192000"/>
              <a:gd name="connsiteY222" fmla="*/ 964018 h 6858000"/>
              <a:gd name="connsiteX223" fmla="*/ 9412538 w 12192000"/>
              <a:gd name="connsiteY223" fmla="*/ 823499 h 6858000"/>
              <a:gd name="connsiteX224" fmla="*/ 9528522 w 12192000"/>
              <a:gd name="connsiteY224" fmla="*/ 706176 h 6858000"/>
              <a:gd name="connsiteX225" fmla="*/ 9542798 w 12192000"/>
              <a:gd name="connsiteY225" fmla="*/ 647292 h 6858000"/>
              <a:gd name="connsiteX226" fmla="*/ 9532091 w 12192000"/>
              <a:gd name="connsiteY226" fmla="*/ 631679 h 6858000"/>
              <a:gd name="connsiteX227" fmla="*/ 9516924 w 12192000"/>
              <a:gd name="connsiteY227" fmla="*/ 638370 h 6858000"/>
              <a:gd name="connsiteX228" fmla="*/ 9495512 w 12192000"/>
              <a:gd name="connsiteY228" fmla="*/ 660675 h 6858000"/>
              <a:gd name="connsiteX229" fmla="*/ 9343394 w 12192000"/>
              <a:gd name="connsiteY229" fmla="*/ 781565 h 6858000"/>
              <a:gd name="connsiteX230" fmla="*/ 9090906 w 12192000"/>
              <a:gd name="connsiteY230" fmla="*/ 975617 h 6858000"/>
              <a:gd name="connsiteX231" fmla="*/ 8976705 w 12192000"/>
              <a:gd name="connsiteY231" fmla="*/ 1023348 h 6858000"/>
              <a:gd name="connsiteX232" fmla="*/ 8983397 w 12192000"/>
              <a:gd name="connsiteY232" fmla="*/ 1013981 h 6858000"/>
              <a:gd name="connsiteX233" fmla="*/ 9238116 w 12192000"/>
              <a:gd name="connsiteY233" fmla="*/ 784688 h 6858000"/>
              <a:gd name="connsiteX234" fmla="*/ 9474545 w 12192000"/>
              <a:gd name="connsiteY234" fmla="*/ 446103 h 6858000"/>
              <a:gd name="connsiteX235" fmla="*/ 9486143 w 12192000"/>
              <a:gd name="connsiteY235" fmla="*/ 435843 h 6858000"/>
              <a:gd name="connsiteX236" fmla="*/ 9503541 w 12192000"/>
              <a:gd name="connsiteY236" fmla="*/ 412646 h 6858000"/>
              <a:gd name="connsiteX237" fmla="*/ 9539229 w 12192000"/>
              <a:gd name="connsiteY237" fmla="*/ 325658 h 6858000"/>
              <a:gd name="connsiteX238" fmla="*/ 9554396 w 12192000"/>
              <a:gd name="connsiteY238" fmla="*/ 268558 h 6858000"/>
              <a:gd name="connsiteX239" fmla="*/ 9552612 w 12192000"/>
              <a:gd name="connsiteY239" fmla="*/ 243131 h 6858000"/>
              <a:gd name="connsiteX240" fmla="*/ 9570901 w 12192000"/>
              <a:gd name="connsiteY240" fmla="*/ 207890 h 6858000"/>
              <a:gd name="connsiteX241" fmla="*/ 9574470 w 12192000"/>
              <a:gd name="connsiteY241" fmla="*/ 186031 h 6858000"/>
              <a:gd name="connsiteX242" fmla="*/ 9562593 w 12192000"/>
              <a:gd name="connsiteY242" fmla="*/ 181849 h 6858000"/>
              <a:gd name="connsiteX243" fmla="*/ 0 w 12192000"/>
              <a:gd name="connsiteY243" fmla="*/ 0 h 6858000"/>
              <a:gd name="connsiteX244" fmla="*/ 12192000 w 12192000"/>
              <a:gd name="connsiteY244" fmla="*/ 0 h 6858000"/>
              <a:gd name="connsiteX245" fmla="*/ 12192000 w 12192000"/>
              <a:gd name="connsiteY245" fmla="*/ 6858000 h 6858000"/>
              <a:gd name="connsiteX246" fmla="*/ 0 w 12192000"/>
              <a:gd name="connsiteY24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</a:cxnLst>
            <a:rect l="l" t="t" r="r" b="b"/>
            <a:pathLst>
              <a:path w="12192000" h="6858000">
                <a:moveTo>
                  <a:pt x="1998728" y="3612739"/>
                </a:moveTo>
                <a:cubicBezTo>
                  <a:pt x="2012550" y="3611108"/>
                  <a:pt x="2011630" y="3636451"/>
                  <a:pt x="2014976" y="3645485"/>
                </a:cubicBezTo>
                <a:cubicBezTo>
                  <a:pt x="2026128" y="3674035"/>
                  <a:pt x="2002932" y="3693217"/>
                  <a:pt x="1987764" y="3715075"/>
                </a:cubicBezTo>
                <a:cubicBezTo>
                  <a:pt x="1982076" y="3723105"/>
                  <a:pt x="1976075" y="3690547"/>
                  <a:pt x="1970583" y="3648007"/>
                </a:cubicBezTo>
                <a:lnTo>
                  <a:pt x="1968718" y="3632235"/>
                </a:lnTo>
                <a:lnTo>
                  <a:pt x="1979288" y="3624964"/>
                </a:lnTo>
                <a:cubicBezTo>
                  <a:pt x="1987875" y="3616823"/>
                  <a:pt x="1994121" y="3613282"/>
                  <a:pt x="1998728" y="3612739"/>
                </a:cubicBezTo>
                <a:close/>
                <a:moveTo>
                  <a:pt x="1955875" y="3516632"/>
                </a:moveTo>
                <a:lnTo>
                  <a:pt x="1956461" y="3521046"/>
                </a:lnTo>
                <a:cubicBezTo>
                  <a:pt x="1958894" y="3542312"/>
                  <a:pt x="1961919" y="3572744"/>
                  <a:pt x="1965292" y="3603273"/>
                </a:cubicBezTo>
                <a:lnTo>
                  <a:pt x="1968718" y="3632235"/>
                </a:lnTo>
                <a:lnTo>
                  <a:pt x="1963908" y="3635544"/>
                </a:lnTo>
                <a:lnTo>
                  <a:pt x="1955653" y="3635212"/>
                </a:lnTo>
                <a:lnTo>
                  <a:pt x="1954172" y="3607075"/>
                </a:lnTo>
                <a:cubicBezTo>
                  <a:pt x="1953260" y="3587548"/>
                  <a:pt x="1952512" y="3569161"/>
                  <a:pt x="1951958" y="3553088"/>
                </a:cubicBezTo>
                <a:lnTo>
                  <a:pt x="1951483" y="3534997"/>
                </a:lnTo>
                <a:close/>
                <a:moveTo>
                  <a:pt x="9184139" y="1751373"/>
                </a:moveTo>
                <a:cubicBezTo>
                  <a:pt x="9185478" y="1753157"/>
                  <a:pt x="9187262" y="1754941"/>
                  <a:pt x="9188600" y="1756725"/>
                </a:cubicBezTo>
                <a:cubicBezTo>
                  <a:pt x="9179678" y="1764756"/>
                  <a:pt x="9170310" y="1771892"/>
                  <a:pt x="9161388" y="1779476"/>
                </a:cubicBezTo>
                <a:cubicBezTo>
                  <a:pt x="9150682" y="1782599"/>
                  <a:pt x="9139530" y="1785722"/>
                  <a:pt x="9129269" y="1788844"/>
                </a:cubicBezTo>
                <a:cubicBezTo>
                  <a:pt x="9147559" y="1776354"/>
                  <a:pt x="9165848" y="1763863"/>
                  <a:pt x="9184139" y="1751373"/>
                </a:cubicBezTo>
                <a:close/>
                <a:moveTo>
                  <a:pt x="8855814" y="1125503"/>
                </a:moveTo>
                <a:cubicBezTo>
                  <a:pt x="8765703" y="1222306"/>
                  <a:pt x="8651949" y="1292789"/>
                  <a:pt x="8531505" y="1356134"/>
                </a:cubicBezTo>
                <a:cubicBezTo>
                  <a:pt x="8529720" y="1354350"/>
                  <a:pt x="8528382" y="1352565"/>
                  <a:pt x="8526597" y="1350781"/>
                </a:cubicBezTo>
                <a:cubicBezTo>
                  <a:pt x="8636336" y="1275837"/>
                  <a:pt x="8746075" y="1200447"/>
                  <a:pt x="8855814" y="1125503"/>
                </a:cubicBezTo>
                <a:close/>
                <a:moveTo>
                  <a:pt x="3255597" y="1016302"/>
                </a:moveTo>
                <a:lnTo>
                  <a:pt x="3252884" y="1018887"/>
                </a:lnTo>
                <a:cubicBezTo>
                  <a:pt x="3244631" y="1020337"/>
                  <a:pt x="3245022" y="1019835"/>
                  <a:pt x="3250417" y="1017988"/>
                </a:cubicBezTo>
                <a:close/>
                <a:moveTo>
                  <a:pt x="9562593" y="181849"/>
                </a:moveTo>
                <a:cubicBezTo>
                  <a:pt x="9558411" y="182574"/>
                  <a:pt x="9554174" y="184693"/>
                  <a:pt x="9550382" y="186031"/>
                </a:cubicBezTo>
                <a:cubicBezTo>
                  <a:pt x="9515586" y="198076"/>
                  <a:pt x="9495066" y="221718"/>
                  <a:pt x="9486143" y="255175"/>
                </a:cubicBezTo>
                <a:cubicBezTo>
                  <a:pt x="9480344" y="276589"/>
                  <a:pt x="9471869" y="277926"/>
                  <a:pt x="9454471" y="262313"/>
                </a:cubicBezTo>
                <a:cubicBezTo>
                  <a:pt x="9434843" y="244915"/>
                  <a:pt x="9419230" y="245808"/>
                  <a:pt x="9405847" y="265436"/>
                </a:cubicBezTo>
                <a:cubicBezTo>
                  <a:pt x="9395141" y="281495"/>
                  <a:pt x="9386665" y="298447"/>
                  <a:pt x="9374174" y="312721"/>
                </a:cubicBezTo>
                <a:cubicBezTo>
                  <a:pt x="9340718" y="351978"/>
                  <a:pt x="9309491" y="394357"/>
                  <a:pt x="9235886" y="393018"/>
                </a:cubicBezTo>
                <a:cubicBezTo>
                  <a:pt x="9255514" y="376960"/>
                  <a:pt x="9276035" y="377851"/>
                  <a:pt x="9293432" y="372945"/>
                </a:cubicBezTo>
                <a:cubicBezTo>
                  <a:pt x="9305922" y="369376"/>
                  <a:pt x="9318412" y="362684"/>
                  <a:pt x="9306368" y="349747"/>
                </a:cubicBezTo>
                <a:cubicBezTo>
                  <a:pt x="9292539" y="335026"/>
                  <a:pt x="9300569" y="326997"/>
                  <a:pt x="9308153" y="316736"/>
                </a:cubicBezTo>
                <a:cubicBezTo>
                  <a:pt x="9325550" y="292648"/>
                  <a:pt x="9339379" y="265436"/>
                  <a:pt x="9376406" y="260083"/>
                </a:cubicBezTo>
                <a:cubicBezTo>
                  <a:pt x="9382205" y="259191"/>
                  <a:pt x="9386665" y="254283"/>
                  <a:pt x="9391126" y="251160"/>
                </a:cubicBezTo>
                <a:cubicBezTo>
                  <a:pt x="9397371" y="246700"/>
                  <a:pt x="9402724" y="241793"/>
                  <a:pt x="9399602" y="233317"/>
                </a:cubicBezTo>
                <a:cubicBezTo>
                  <a:pt x="9396479" y="225733"/>
                  <a:pt x="9389787" y="221273"/>
                  <a:pt x="9381312" y="220380"/>
                </a:cubicBezTo>
                <a:cubicBezTo>
                  <a:pt x="9373728" y="219488"/>
                  <a:pt x="9365699" y="219042"/>
                  <a:pt x="9358115" y="219934"/>
                </a:cubicBezTo>
                <a:cubicBezTo>
                  <a:pt x="9324212" y="223057"/>
                  <a:pt x="9301015" y="243131"/>
                  <a:pt x="9277818" y="261867"/>
                </a:cubicBezTo>
                <a:cubicBezTo>
                  <a:pt x="9196629" y="326997"/>
                  <a:pt x="9125254" y="400156"/>
                  <a:pt x="9050311" y="470639"/>
                </a:cubicBezTo>
                <a:cubicBezTo>
                  <a:pt x="8975368" y="540675"/>
                  <a:pt x="8887041" y="596437"/>
                  <a:pt x="8804067" y="657552"/>
                </a:cubicBezTo>
                <a:cubicBezTo>
                  <a:pt x="8612694" y="798963"/>
                  <a:pt x="8420427" y="939928"/>
                  <a:pt x="8216563" y="1067511"/>
                </a:cubicBezTo>
                <a:cubicBezTo>
                  <a:pt x="8017159" y="1191972"/>
                  <a:pt x="7337313" y="1339182"/>
                  <a:pt x="7204377" y="1356580"/>
                </a:cubicBezTo>
                <a:cubicBezTo>
                  <a:pt x="7034416" y="1378438"/>
                  <a:pt x="6631594" y="1387360"/>
                  <a:pt x="6221188" y="1405651"/>
                </a:cubicBezTo>
                <a:cubicBezTo>
                  <a:pt x="6174795" y="1407434"/>
                  <a:pt x="6129294" y="1409666"/>
                  <a:pt x="6081116" y="1413234"/>
                </a:cubicBezTo>
                <a:cubicBezTo>
                  <a:pt x="4716070" y="1513158"/>
                  <a:pt x="3730203" y="1110783"/>
                  <a:pt x="3680242" y="1085356"/>
                </a:cubicBezTo>
                <a:cubicBezTo>
                  <a:pt x="3599945" y="1044761"/>
                  <a:pt x="3336303" y="980523"/>
                  <a:pt x="3335857" y="981416"/>
                </a:cubicBezTo>
                <a:cubicBezTo>
                  <a:pt x="3330504" y="990337"/>
                  <a:pt x="3301508" y="1001155"/>
                  <a:pt x="3277977" y="1009017"/>
                </a:cubicBezTo>
                <a:lnTo>
                  <a:pt x="3255597" y="1016302"/>
                </a:lnTo>
                <a:lnTo>
                  <a:pt x="3260022" y="1012084"/>
                </a:lnTo>
                <a:cubicBezTo>
                  <a:pt x="3261026" y="1008627"/>
                  <a:pt x="3260914" y="1004390"/>
                  <a:pt x="3260468" y="1000598"/>
                </a:cubicBezTo>
                <a:cubicBezTo>
                  <a:pt x="3258237" y="980523"/>
                  <a:pt x="3248424" y="964464"/>
                  <a:pt x="3226565" y="956880"/>
                </a:cubicBezTo>
                <a:cubicBezTo>
                  <a:pt x="3205599" y="949742"/>
                  <a:pt x="3184186" y="943497"/>
                  <a:pt x="3162773" y="937252"/>
                </a:cubicBezTo>
                <a:cubicBezTo>
                  <a:pt x="3144929" y="931899"/>
                  <a:pt x="3132885" y="931899"/>
                  <a:pt x="3131101" y="953757"/>
                </a:cubicBezTo>
                <a:cubicBezTo>
                  <a:pt x="3129316" y="975617"/>
                  <a:pt x="3104781" y="985431"/>
                  <a:pt x="3089615" y="972493"/>
                </a:cubicBezTo>
                <a:cubicBezTo>
                  <a:pt x="3030284" y="921639"/>
                  <a:pt x="2960248" y="884614"/>
                  <a:pt x="2893779" y="842681"/>
                </a:cubicBezTo>
                <a:cubicBezTo>
                  <a:pt x="2847385" y="813685"/>
                  <a:pt x="2798762" y="787365"/>
                  <a:pt x="2759952" y="749000"/>
                </a:cubicBezTo>
                <a:cubicBezTo>
                  <a:pt x="2752814" y="741864"/>
                  <a:pt x="2746123" y="732050"/>
                  <a:pt x="2733632" y="739187"/>
                </a:cubicBezTo>
                <a:cubicBezTo>
                  <a:pt x="2722926" y="744986"/>
                  <a:pt x="2719803" y="753462"/>
                  <a:pt x="2723372" y="765506"/>
                </a:cubicBezTo>
                <a:cubicBezTo>
                  <a:pt x="2728279" y="780674"/>
                  <a:pt x="2737646" y="794057"/>
                  <a:pt x="2748353" y="806101"/>
                </a:cubicBezTo>
                <a:cubicBezTo>
                  <a:pt x="2798316" y="862754"/>
                  <a:pt x="2776903" y="882382"/>
                  <a:pt x="2710882" y="890859"/>
                </a:cubicBezTo>
                <a:cubicBezTo>
                  <a:pt x="2651997" y="898442"/>
                  <a:pt x="2592666" y="896212"/>
                  <a:pt x="2532890" y="894873"/>
                </a:cubicBezTo>
                <a:cubicBezTo>
                  <a:pt x="2503448" y="893981"/>
                  <a:pt x="2502109" y="897104"/>
                  <a:pt x="2513708" y="921639"/>
                </a:cubicBezTo>
                <a:cubicBezTo>
                  <a:pt x="2532444" y="962234"/>
                  <a:pt x="2535567" y="1001489"/>
                  <a:pt x="2511032" y="1038515"/>
                </a:cubicBezTo>
                <a:cubicBezTo>
                  <a:pt x="2505232" y="1046991"/>
                  <a:pt x="2501218" y="1056360"/>
                  <a:pt x="2503448" y="1067511"/>
                </a:cubicBezTo>
                <a:cubicBezTo>
                  <a:pt x="2513262" y="1113013"/>
                  <a:pt x="2499433" y="1153608"/>
                  <a:pt x="2485157" y="1194648"/>
                </a:cubicBezTo>
                <a:cubicBezTo>
                  <a:pt x="2461069" y="1263347"/>
                  <a:pt x="2429397" y="1328030"/>
                  <a:pt x="2394602" y="1391375"/>
                </a:cubicBezTo>
                <a:cubicBezTo>
                  <a:pt x="2370066" y="1435984"/>
                  <a:pt x="2355792" y="1488624"/>
                  <a:pt x="2298245" y="1511374"/>
                </a:cubicBezTo>
                <a:cubicBezTo>
                  <a:pt x="2284415" y="1516727"/>
                  <a:pt x="2280401" y="1529219"/>
                  <a:pt x="2286201" y="1543493"/>
                </a:cubicBezTo>
                <a:cubicBezTo>
                  <a:pt x="2305382" y="1590778"/>
                  <a:pt x="2293785" y="1631373"/>
                  <a:pt x="2264789" y="1668400"/>
                </a:cubicBezTo>
                <a:cubicBezTo>
                  <a:pt x="2254528" y="1681335"/>
                  <a:pt x="2258990" y="1688473"/>
                  <a:pt x="2274156" y="1693827"/>
                </a:cubicBezTo>
                <a:cubicBezTo>
                  <a:pt x="2291553" y="1699626"/>
                  <a:pt x="2305382" y="1709886"/>
                  <a:pt x="2316535" y="1723714"/>
                </a:cubicBezTo>
                <a:cubicBezTo>
                  <a:pt x="2334825" y="1746020"/>
                  <a:pt x="2344193" y="1771447"/>
                  <a:pt x="2352223" y="1797320"/>
                </a:cubicBezTo>
                <a:cubicBezTo>
                  <a:pt x="2364713" y="1837914"/>
                  <a:pt x="2378988" y="1876725"/>
                  <a:pt x="2420922" y="1903044"/>
                </a:cubicBezTo>
                <a:cubicBezTo>
                  <a:pt x="2433412" y="1911073"/>
                  <a:pt x="2443671" y="1922226"/>
                  <a:pt x="2454378" y="1932933"/>
                </a:cubicBezTo>
                <a:cubicBezTo>
                  <a:pt x="2451701" y="1944085"/>
                  <a:pt x="2444117" y="1952561"/>
                  <a:pt x="2429397" y="1955683"/>
                </a:cubicBezTo>
                <a:cubicBezTo>
                  <a:pt x="2335717" y="1975758"/>
                  <a:pt x="2342855" y="2033749"/>
                  <a:pt x="2345531" y="2099325"/>
                </a:cubicBezTo>
                <a:cubicBezTo>
                  <a:pt x="2348654" y="2180514"/>
                  <a:pt x="2403970" y="2217986"/>
                  <a:pt x="2471776" y="2249659"/>
                </a:cubicBezTo>
                <a:cubicBezTo>
                  <a:pt x="2494973" y="2260365"/>
                  <a:pt x="2527983" y="2259919"/>
                  <a:pt x="2536904" y="2293822"/>
                </a:cubicBezTo>
                <a:cubicBezTo>
                  <a:pt x="2498987" y="2325940"/>
                  <a:pt x="2452594" y="2300067"/>
                  <a:pt x="2411552" y="2308990"/>
                </a:cubicBezTo>
                <a:cubicBezTo>
                  <a:pt x="2377650" y="2316572"/>
                  <a:pt x="2321888" y="2312558"/>
                  <a:pt x="2367836" y="2371888"/>
                </a:cubicBezTo>
                <a:cubicBezTo>
                  <a:pt x="2381219" y="2389286"/>
                  <a:pt x="2365606" y="2401777"/>
                  <a:pt x="2348654" y="2403561"/>
                </a:cubicBezTo>
                <a:cubicBezTo>
                  <a:pt x="2211257" y="2416497"/>
                  <a:pt x="2274603" y="2536943"/>
                  <a:pt x="2230439" y="2599842"/>
                </a:cubicBezTo>
                <a:cubicBezTo>
                  <a:pt x="2217948" y="2616793"/>
                  <a:pt x="2230885" y="2647128"/>
                  <a:pt x="2250067" y="2654712"/>
                </a:cubicBezTo>
                <a:cubicBezTo>
                  <a:pt x="2371851" y="2703781"/>
                  <a:pt x="2388355" y="2819766"/>
                  <a:pt x="2447240" y="2920137"/>
                </a:cubicBezTo>
                <a:cubicBezTo>
                  <a:pt x="2383449" y="2959840"/>
                  <a:pt x="2306721" y="2968315"/>
                  <a:pt x="2237577" y="2994189"/>
                </a:cubicBezTo>
                <a:cubicBezTo>
                  <a:pt x="2165755" y="3020953"/>
                  <a:pt x="2165755" y="3041028"/>
                  <a:pt x="2225086" y="3119541"/>
                </a:cubicBezTo>
                <a:cubicBezTo>
                  <a:pt x="2070738" y="3136492"/>
                  <a:pt x="2070738" y="3136492"/>
                  <a:pt x="2118023" y="3260060"/>
                </a:cubicBezTo>
                <a:cubicBezTo>
                  <a:pt x="2053116" y="3265636"/>
                  <a:pt x="1994902" y="3378944"/>
                  <a:pt x="1964679" y="3479817"/>
                </a:cubicBezTo>
                <a:lnTo>
                  <a:pt x="1955875" y="3516632"/>
                </a:lnTo>
                <a:lnTo>
                  <a:pt x="1953287" y="3497155"/>
                </a:lnTo>
                <a:cubicBezTo>
                  <a:pt x="1952397" y="3492238"/>
                  <a:pt x="1951687" y="3490747"/>
                  <a:pt x="1951185" y="3493814"/>
                </a:cubicBezTo>
                <a:cubicBezTo>
                  <a:pt x="1950850" y="3495932"/>
                  <a:pt x="1950766" y="3502714"/>
                  <a:pt x="1950905" y="3512985"/>
                </a:cubicBezTo>
                <a:lnTo>
                  <a:pt x="1951483" y="3534997"/>
                </a:lnTo>
                <a:lnTo>
                  <a:pt x="1947593" y="3551262"/>
                </a:lnTo>
                <a:cubicBezTo>
                  <a:pt x="1940145" y="3594834"/>
                  <a:pt x="1941027" y="3627788"/>
                  <a:pt x="1952901" y="3635101"/>
                </a:cubicBezTo>
                <a:lnTo>
                  <a:pt x="1955653" y="3635212"/>
                </a:lnTo>
                <a:lnTo>
                  <a:pt x="1957374" y="3667901"/>
                </a:lnTo>
                <a:cubicBezTo>
                  <a:pt x="1962225" y="3750428"/>
                  <a:pt x="1969251" y="3832398"/>
                  <a:pt x="1976612" y="3838643"/>
                </a:cubicBezTo>
                <a:cubicBezTo>
                  <a:pt x="2054679" y="3905111"/>
                  <a:pt x="2007838" y="4054998"/>
                  <a:pt x="2155495" y="4074180"/>
                </a:cubicBezTo>
                <a:cubicBezTo>
                  <a:pt x="2221963" y="4083102"/>
                  <a:pt x="2254082" y="4137526"/>
                  <a:pt x="2302706" y="4167860"/>
                </a:cubicBezTo>
                <a:cubicBezTo>
                  <a:pt x="2472222" y="4272692"/>
                  <a:pt x="2585528" y="4407858"/>
                  <a:pt x="2638168" y="4593433"/>
                </a:cubicBezTo>
                <a:cubicBezTo>
                  <a:pt x="2652890" y="4644734"/>
                  <a:pt x="2708205" y="4686220"/>
                  <a:pt x="2743893" y="4731276"/>
                </a:cubicBezTo>
                <a:cubicBezTo>
                  <a:pt x="2726495" y="4764733"/>
                  <a:pt x="2632815" y="4693358"/>
                  <a:pt x="2665826" y="4780346"/>
                </a:cubicBezTo>
                <a:cubicBezTo>
                  <a:pt x="2690807" y="4845922"/>
                  <a:pt x="2755044" y="4886516"/>
                  <a:pt x="2815268" y="4924880"/>
                </a:cubicBezTo>
                <a:cubicBezTo>
                  <a:pt x="2884412" y="4968597"/>
                  <a:pt x="2960693" y="5003839"/>
                  <a:pt x="2991474" y="5085474"/>
                </a:cubicBezTo>
                <a:cubicBezTo>
                  <a:pt x="2998165" y="5102871"/>
                  <a:pt x="4460905" y="6373345"/>
                  <a:pt x="6494644" y="6212306"/>
                </a:cubicBezTo>
                <a:cubicBezTo>
                  <a:pt x="6826983" y="6185986"/>
                  <a:pt x="8139389" y="5921007"/>
                  <a:pt x="8314257" y="5863906"/>
                </a:cubicBezTo>
                <a:cubicBezTo>
                  <a:pt x="8494032" y="5805022"/>
                  <a:pt x="8647935" y="5697514"/>
                  <a:pt x="8832618" y="5651566"/>
                </a:cubicBezTo>
                <a:cubicBezTo>
                  <a:pt x="8930311" y="5627477"/>
                  <a:pt x="9024437" y="5583314"/>
                  <a:pt x="9009270" y="5457516"/>
                </a:cubicBezTo>
                <a:cubicBezTo>
                  <a:pt x="9004809" y="5421829"/>
                  <a:pt x="9030682" y="5392832"/>
                  <a:pt x="9071277" y="5403093"/>
                </a:cubicBezTo>
                <a:cubicBezTo>
                  <a:pt x="9148005" y="5422721"/>
                  <a:pt x="9182800" y="5370974"/>
                  <a:pt x="9225625" y="5332164"/>
                </a:cubicBezTo>
                <a:cubicBezTo>
                  <a:pt x="9301462" y="5263465"/>
                  <a:pt x="9374174" y="5190305"/>
                  <a:pt x="9495066" y="5178707"/>
                </a:cubicBezTo>
                <a:cubicBezTo>
                  <a:pt x="9471869" y="5124284"/>
                  <a:pt x="9432166" y="5132760"/>
                  <a:pt x="9396033" y="5143912"/>
                </a:cubicBezTo>
                <a:cubicBezTo>
                  <a:pt x="9300569" y="5173800"/>
                  <a:pt x="9206890" y="5207257"/>
                  <a:pt x="9111425" y="5236700"/>
                </a:cubicBezTo>
                <a:cubicBezTo>
                  <a:pt x="9049418" y="5255881"/>
                  <a:pt x="8987412" y="5282647"/>
                  <a:pt x="8904438" y="5261234"/>
                </a:cubicBezTo>
                <a:cubicBezTo>
                  <a:pt x="8975813" y="5151941"/>
                  <a:pt x="9097597" y="5132760"/>
                  <a:pt x="9196183" y="5098857"/>
                </a:cubicBezTo>
                <a:cubicBezTo>
                  <a:pt x="9319305" y="5056478"/>
                  <a:pt x="9392019" y="4976627"/>
                  <a:pt x="9478560" y="4887855"/>
                </a:cubicBezTo>
                <a:cubicBezTo>
                  <a:pt x="9387557" y="4866441"/>
                  <a:pt x="9331795" y="4932018"/>
                  <a:pt x="9260867" y="4928449"/>
                </a:cubicBezTo>
                <a:cubicBezTo>
                  <a:pt x="9256852" y="4916851"/>
                  <a:pt x="9250606" y="4900345"/>
                  <a:pt x="9251499" y="4899899"/>
                </a:cubicBezTo>
                <a:cubicBezTo>
                  <a:pt x="9367929" y="4851275"/>
                  <a:pt x="9421906" y="4759379"/>
                  <a:pt x="9440197" y="4648749"/>
                </a:cubicBezTo>
                <a:cubicBezTo>
                  <a:pt x="9449564" y="4591648"/>
                  <a:pt x="9491943" y="4573805"/>
                  <a:pt x="9533430" y="4547485"/>
                </a:cubicBezTo>
                <a:cubicBezTo>
                  <a:pt x="9679302" y="4454252"/>
                  <a:pt x="9833204" y="4370832"/>
                  <a:pt x="9953203" y="4242804"/>
                </a:cubicBezTo>
                <a:cubicBezTo>
                  <a:pt x="9814915" y="4259755"/>
                  <a:pt x="9703837" y="4343175"/>
                  <a:pt x="9555288" y="4378862"/>
                </a:cubicBezTo>
                <a:cubicBezTo>
                  <a:pt x="9673502" y="4238788"/>
                  <a:pt x="9826959" y="4167860"/>
                  <a:pt x="9966586" y="4082655"/>
                </a:cubicBezTo>
                <a:cubicBezTo>
                  <a:pt x="10030377" y="4043845"/>
                  <a:pt x="10089262" y="3994330"/>
                  <a:pt x="10165990" y="3973363"/>
                </a:cubicBezTo>
                <a:cubicBezTo>
                  <a:pt x="10193202" y="3965780"/>
                  <a:pt x="10238703" y="3950166"/>
                  <a:pt x="10216399" y="3908679"/>
                </a:cubicBezTo>
                <a:cubicBezTo>
                  <a:pt x="10197663" y="3874331"/>
                  <a:pt x="10161083" y="3884591"/>
                  <a:pt x="10127626" y="3894850"/>
                </a:cubicBezTo>
                <a:cubicBezTo>
                  <a:pt x="10047329" y="3919832"/>
                  <a:pt x="9964356" y="3920278"/>
                  <a:pt x="9855955" y="3919832"/>
                </a:cubicBezTo>
                <a:cubicBezTo>
                  <a:pt x="9946958" y="3806078"/>
                  <a:pt x="10113798" y="3839981"/>
                  <a:pt x="10191863" y="3720428"/>
                </a:cubicBezTo>
                <a:cubicBezTo>
                  <a:pt x="10094168" y="3699908"/>
                  <a:pt x="10019226" y="3742732"/>
                  <a:pt x="9940267" y="3751209"/>
                </a:cubicBezTo>
                <a:cubicBezTo>
                  <a:pt x="9868892" y="3758793"/>
                  <a:pt x="9851048" y="3738272"/>
                  <a:pt x="9867999" y="3672696"/>
                </a:cubicBezTo>
                <a:cubicBezTo>
                  <a:pt x="9894319" y="3570541"/>
                  <a:pt x="9855062" y="3517902"/>
                  <a:pt x="9751124" y="3546005"/>
                </a:cubicBezTo>
                <a:cubicBezTo>
                  <a:pt x="9654767" y="3572325"/>
                  <a:pt x="9644954" y="3533961"/>
                  <a:pt x="9670381" y="3475523"/>
                </a:cubicBezTo>
                <a:cubicBezTo>
                  <a:pt x="9707406" y="3390319"/>
                  <a:pt x="9665473" y="3324744"/>
                  <a:pt x="9636477" y="3253369"/>
                </a:cubicBezTo>
                <a:cubicBezTo>
                  <a:pt x="9592761" y="3144969"/>
                  <a:pt x="9611496" y="3091437"/>
                  <a:pt x="9706514" y="3010694"/>
                </a:cubicBezTo>
                <a:cubicBezTo>
                  <a:pt x="9760045" y="2965639"/>
                  <a:pt x="9817591" y="2927274"/>
                  <a:pt x="9895211" y="2888019"/>
                </a:cubicBezTo>
                <a:cubicBezTo>
                  <a:pt x="9716328" y="2867052"/>
                  <a:pt x="9903688" y="2794785"/>
                  <a:pt x="9840788" y="2750175"/>
                </a:cubicBezTo>
                <a:cubicBezTo>
                  <a:pt x="9714544" y="2731886"/>
                  <a:pt x="9611496" y="2874636"/>
                  <a:pt x="9439750" y="2834041"/>
                </a:cubicBezTo>
                <a:cubicBezTo>
                  <a:pt x="9652090" y="2710474"/>
                  <a:pt x="9886290" y="2553894"/>
                  <a:pt x="10040191" y="2389286"/>
                </a:cubicBezTo>
                <a:cubicBezTo>
                  <a:pt x="10004504" y="2351814"/>
                  <a:pt x="9969263" y="2386610"/>
                  <a:pt x="9939374" y="2373227"/>
                </a:cubicBezTo>
                <a:cubicBezTo>
                  <a:pt x="9940713" y="2364304"/>
                  <a:pt x="9938036" y="2351368"/>
                  <a:pt x="9943389" y="2347353"/>
                </a:cubicBezTo>
                <a:cubicBezTo>
                  <a:pt x="10058482" y="2257688"/>
                  <a:pt x="10059820" y="2255458"/>
                  <a:pt x="9937144" y="2189436"/>
                </a:cubicBezTo>
                <a:cubicBezTo>
                  <a:pt x="9894319" y="2166240"/>
                  <a:pt x="9897888" y="2145719"/>
                  <a:pt x="9920638" y="2116723"/>
                </a:cubicBezTo>
                <a:cubicBezTo>
                  <a:pt x="9936698" y="2096202"/>
                  <a:pt x="9956772" y="2078359"/>
                  <a:pt x="9947404" y="2033304"/>
                </a:cubicBezTo>
                <a:cubicBezTo>
                  <a:pt x="9880044" y="2090850"/>
                  <a:pt x="9554842" y="2188098"/>
                  <a:pt x="9497296" y="2182299"/>
                </a:cubicBezTo>
                <a:cubicBezTo>
                  <a:pt x="9432613" y="2175607"/>
                  <a:pt x="9211796" y="2195682"/>
                  <a:pt x="9144883" y="2211295"/>
                </a:cubicBezTo>
                <a:cubicBezTo>
                  <a:pt x="9148451" y="2208172"/>
                  <a:pt x="9152020" y="2205050"/>
                  <a:pt x="9155589" y="2201927"/>
                </a:cubicBezTo>
                <a:cubicBezTo>
                  <a:pt x="9219380" y="2140366"/>
                  <a:pt x="9284064" y="2078804"/>
                  <a:pt x="9322428" y="1998954"/>
                </a:cubicBezTo>
                <a:cubicBezTo>
                  <a:pt x="9324212" y="1995831"/>
                  <a:pt x="9325104" y="1993155"/>
                  <a:pt x="9329119" y="1994047"/>
                </a:cubicBezTo>
                <a:cubicBezTo>
                  <a:pt x="9364360" y="2003415"/>
                  <a:pt x="9359900" y="1980218"/>
                  <a:pt x="9360345" y="1961483"/>
                </a:cubicBezTo>
                <a:cubicBezTo>
                  <a:pt x="9360791" y="1942301"/>
                  <a:pt x="9366590" y="1927134"/>
                  <a:pt x="9392465" y="1928918"/>
                </a:cubicBezTo>
                <a:cubicBezTo>
                  <a:pt x="9393803" y="1928918"/>
                  <a:pt x="9395586" y="1928471"/>
                  <a:pt x="9397371" y="1928025"/>
                </a:cubicBezTo>
                <a:cubicBezTo>
                  <a:pt x="9409416" y="1924903"/>
                  <a:pt x="9447334" y="1874048"/>
                  <a:pt x="9441534" y="1864680"/>
                </a:cubicBezTo>
                <a:cubicBezTo>
                  <a:pt x="9428598" y="1844160"/>
                  <a:pt x="9441980" y="1833899"/>
                  <a:pt x="9453133" y="1821855"/>
                </a:cubicBezTo>
                <a:cubicBezTo>
                  <a:pt x="9468746" y="1805350"/>
                  <a:pt x="9484359" y="1789737"/>
                  <a:pt x="9500865" y="1774123"/>
                </a:cubicBezTo>
                <a:cubicBezTo>
                  <a:pt x="9516924" y="1758957"/>
                  <a:pt x="9533430" y="1744681"/>
                  <a:pt x="9549935" y="1729961"/>
                </a:cubicBezTo>
                <a:cubicBezTo>
                  <a:pt x="9589192" y="1715239"/>
                  <a:pt x="9628893" y="1702302"/>
                  <a:pt x="9670381" y="1692042"/>
                </a:cubicBezTo>
                <a:cubicBezTo>
                  <a:pt x="9701161" y="1684013"/>
                  <a:pt x="9735511" y="1673752"/>
                  <a:pt x="9750231" y="1622006"/>
                </a:cubicBezTo>
                <a:cubicBezTo>
                  <a:pt x="9717666" y="1627805"/>
                  <a:pt x="9685101" y="1634942"/>
                  <a:pt x="9652537" y="1642080"/>
                </a:cubicBezTo>
                <a:cubicBezTo>
                  <a:pt x="9682871" y="1616207"/>
                  <a:pt x="9712314" y="1590333"/>
                  <a:pt x="9740417" y="1563121"/>
                </a:cubicBezTo>
                <a:cubicBezTo>
                  <a:pt x="9763614" y="1540370"/>
                  <a:pt x="9782350" y="1514943"/>
                  <a:pt x="9789041" y="1483271"/>
                </a:cubicBezTo>
                <a:cubicBezTo>
                  <a:pt x="9790825" y="1475241"/>
                  <a:pt x="9792164" y="1466765"/>
                  <a:pt x="9783687" y="1460966"/>
                </a:cubicBezTo>
                <a:cubicBezTo>
                  <a:pt x="9774320" y="1454275"/>
                  <a:pt x="9767183" y="1459628"/>
                  <a:pt x="9760491" y="1464534"/>
                </a:cubicBezTo>
                <a:cubicBezTo>
                  <a:pt x="9732833" y="1484608"/>
                  <a:pt x="9704730" y="1504237"/>
                  <a:pt x="9677518" y="1524757"/>
                </a:cubicBezTo>
                <a:cubicBezTo>
                  <a:pt x="9641385" y="1551968"/>
                  <a:pt x="9605696" y="1579627"/>
                  <a:pt x="9570010" y="1606839"/>
                </a:cubicBezTo>
                <a:cubicBezTo>
                  <a:pt x="9619525" y="1551077"/>
                  <a:pt x="9674395" y="1501114"/>
                  <a:pt x="9733726" y="1455166"/>
                </a:cubicBezTo>
                <a:cubicBezTo>
                  <a:pt x="9776551" y="1421710"/>
                  <a:pt x="9819376" y="1388253"/>
                  <a:pt x="9851495" y="1345427"/>
                </a:cubicBezTo>
                <a:cubicBezTo>
                  <a:pt x="9867999" y="1324015"/>
                  <a:pt x="9875583" y="1299926"/>
                  <a:pt x="9876922" y="1273161"/>
                </a:cubicBezTo>
                <a:cubicBezTo>
                  <a:pt x="9876922" y="1266023"/>
                  <a:pt x="9876029" y="1257993"/>
                  <a:pt x="9866661" y="1254870"/>
                </a:cubicBezTo>
                <a:cubicBezTo>
                  <a:pt x="9857294" y="1252194"/>
                  <a:pt x="9851940" y="1257993"/>
                  <a:pt x="9848372" y="1264238"/>
                </a:cubicBezTo>
                <a:cubicBezTo>
                  <a:pt x="9844357" y="1271376"/>
                  <a:pt x="9839449" y="1277175"/>
                  <a:pt x="9832313" y="1281636"/>
                </a:cubicBezTo>
                <a:cubicBezTo>
                  <a:pt x="9769859" y="1322677"/>
                  <a:pt x="9715436" y="1371747"/>
                  <a:pt x="9659674" y="1419479"/>
                </a:cubicBezTo>
                <a:cubicBezTo>
                  <a:pt x="9579824" y="1487731"/>
                  <a:pt x="9501311" y="1557322"/>
                  <a:pt x="9405847" y="1608623"/>
                </a:cubicBezTo>
                <a:cubicBezTo>
                  <a:pt x="9369714" y="1627805"/>
                  <a:pt x="9332242" y="1644310"/>
                  <a:pt x="9303246" y="1646987"/>
                </a:cubicBezTo>
                <a:cubicBezTo>
                  <a:pt x="9406293" y="1566690"/>
                  <a:pt x="9503095" y="1482825"/>
                  <a:pt x="9589192" y="1389145"/>
                </a:cubicBezTo>
                <a:cubicBezTo>
                  <a:pt x="9676180" y="1294573"/>
                  <a:pt x="9751570" y="1193756"/>
                  <a:pt x="9803762" y="1078218"/>
                </a:cubicBezTo>
                <a:cubicBezTo>
                  <a:pt x="9809116" y="1066174"/>
                  <a:pt x="9812238" y="1054575"/>
                  <a:pt x="9830974" y="1055913"/>
                </a:cubicBezTo>
                <a:cubicBezTo>
                  <a:pt x="9839449" y="1056360"/>
                  <a:pt x="9842126" y="1049222"/>
                  <a:pt x="9839896" y="1042084"/>
                </a:cubicBezTo>
                <a:cubicBezTo>
                  <a:pt x="9825621" y="991230"/>
                  <a:pt x="9851940" y="958665"/>
                  <a:pt x="9893427" y="933683"/>
                </a:cubicBezTo>
                <a:cubicBezTo>
                  <a:pt x="9906364" y="925654"/>
                  <a:pt x="9907256" y="918070"/>
                  <a:pt x="9897441" y="906472"/>
                </a:cubicBezTo>
                <a:cubicBezTo>
                  <a:pt x="9884058" y="890413"/>
                  <a:pt x="9885397" y="873015"/>
                  <a:pt x="9892535" y="856509"/>
                </a:cubicBezTo>
                <a:cubicBezTo>
                  <a:pt x="9896550" y="846249"/>
                  <a:pt x="9901903" y="836436"/>
                  <a:pt x="9906364" y="826622"/>
                </a:cubicBezTo>
                <a:cubicBezTo>
                  <a:pt x="9909487" y="820375"/>
                  <a:pt x="9914839" y="813685"/>
                  <a:pt x="9906809" y="806993"/>
                </a:cubicBezTo>
                <a:cubicBezTo>
                  <a:pt x="9899226" y="801193"/>
                  <a:pt x="9891642" y="804762"/>
                  <a:pt x="9884505" y="807440"/>
                </a:cubicBezTo>
                <a:cubicBezTo>
                  <a:pt x="9850156" y="819484"/>
                  <a:pt x="9830082" y="842235"/>
                  <a:pt x="9821160" y="874800"/>
                </a:cubicBezTo>
                <a:cubicBezTo>
                  <a:pt x="9814468" y="898888"/>
                  <a:pt x="9807331" y="900227"/>
                  <a:pt x="9787256" y="881491"/>
                </a:cubicBezTo>
                <a:cubicBezTo>
                  <a:pt x="9772090" y="867216"/>
                  <a:pt x="9758707" y="868554"/>
                  <a:pt x="9746216" y="880152"/>
                </a:cubicBezTo>
                <a:cubicBezTo>
                  <a:pt x="9739525" y="885951"/>
                  <a:pt x="9735511" y="893981"/>
                  <a:pt x="9730603" y="901118"/>
                </a:cubicBezTo>
                <a:cubicBezTo>
                  <a:pt x="9706067" y="938144"/>
                  <a:pt x="9680195" y="974278"/>
                  <a:pt x="9640046" y="998813"/>
                </a:cubicBezTo>
                <a:cubicBezTo>
                  <a:pt x="9622202" y="1009966"/>
                  <a:pt x="9603020" y="1018887"/>
                  <a:pt x="9575363" y="1010412"/>
                </a:cubicBezTo>
                <a:cubicBezTo>
                  <a:pt x="9592761" y="1000151"/>
                  <a:pt x="9610158" y="998813"/>
                  <a:pt x="9626217" y="994352"/>
                </a:cubicBezTo>
                <a:cubicBezTo>
                  <a:pt x="9642276" y="989891"/>
                  <a:pt x="9650753" y="982753"/>
                  <a:pt x="9638707" y="966694"/>
                </a:cubicBezTo>
                <a:cubicBezTo>
                  <a:pt x="9632016" y="957773"/>
                  <a:pt x="9632462" y="950189"/>
                  <a:pt x="9638707" y="942606"/>
                </a:cubicBezTo>
                <a:cubicBezTo>
                  <a:pt x="9658782" y="918070"/>
                  <a:pt x="9668596" y="884167"/>
                  <a:pt x="9710975" y="881491"/>
                </a:cubicBezTo>
                <a:cubicBezTo>
                  <a:pt x="9713205" y="881491"/>
                  <a:pt x="9715436" y="879706"/>
                  <a:pt x="9717666" y="878367"/>
                </a:cubicBezTo>
                <a:cubicBezTo>
                  <a:pt x="9726142" y="873461"/>
                  <a:pt x="9735511" y="868108"/>
                  <a:pt x="9732387" y="856509"/>
                </a:cubicBezTo>
                <a:cubicBezTo>
                  <a:pt x="9728818" y="844911"/>
                  <a:pt x="9717220" y="842235"/>
                  <a:pt x="9706960" y="840896"/>
                </a:cubicBezTo>
                <a:cubicBezTo>
                  <a:pt x="9680640" y="837773"/>
                  <a:pt x="9660120" y="848926"/>
                  <a:pt x="9640492" y="861417"/>
                </a:cubicBezTo>
                <a:cubicBezTo>
                  <a:pt x="9592761" y="892197"/>
                  <a:pt x="9553504" y="931453"/>
                  <a:pt x="9512463" y="968925"/>
                </a:cubicBezTo>
                <a:cubicBezTo>
                  <a:pt x="9450902" y="1025132"/>
                  <a:pt x="9396925" y="1088923"/>
                  <a:pt x="9328673" y="1138886"/>
                </a:cubicBezTo>
                <a:cubicBezTo>
                  <a:pt x="9125701" y="1286989"/>
                  <a:pt x="8925851" y="1438662"/>
                  <a:pt x="8716634" y="1580073"/>
                </a:cubicBezTo>
                <a:cubicBezTo>
                  <a:pt x="8639459" y="1632266"/>
                  <a:pt x="8560501" y="1681782"/>
                  <a:pt x="8480649" y="1729961"/>
                </a:cubicBezTo>
                <a:cubicBezTo>
                  <a:pt x="8480204" y="1727283"/>
                  <a:pt x="8479758" y="1725499"/>
                  <a:pt x="8479312" y="1722377"/>
                </a:cubicBezTo>
                <a:cubicBezTo>
                  <a:pt x="8479312" y="1720147"/>
                  <a:pt x="8479312" y="1717469"/>
                  <a:pt x="8479312" y="1715239"/>
                </a:cubicBezTo>
                <a:cubicBezTo>
                  <a:pt x="8535965" y="1684013"/>
                  <a:pt x="8591727" y="1650555"/>
                  <a:pt x="8645704" y="1615314"/>
                </a:cubicBezTo>
                <a:cubicBezTo>
                  <a:pt x="8778194" y="1528326"/>
                  <a:pt x="8899531" y="1430631"/>
                  <a:pt x="9002133" y="1314647"/>
                </a:cubicBezTo>
                <a:cubicBezTo>
                  <a:pt x="9010609" y="1305280"/>
                  <a:pt x="9019977" y="1303048"/>
                  <a:pt x="9033805" y="1305280"/>
                </a:cubicBezTo>
                <a:cubicBezTo>
                  <a:pt x="9078415" y="1312863"/>
                  <a:pt x="9092243" y="1299481"/>
                  <a:pt x="9083322" y="1259778"/>
                </a:cubicBezTo>
                <a:cubicBezTo>
                  <a:pt x="9081092" y="1249964"/>
                  <a:pt x="9080645" y="1241934"/>
                  <a:pt x="9088228" y="1233458"/>
                </a:cubicBezTo>
                <a:cubicBezTo>
                  <a:pt x="9122132" y="1195541"/>
                  <a:pt x="9157819" y="1158961"/>
                  <a:pt x="9196629" y="1124611"/>
                </a:cubicBezTo>
                <a:cubicBezTo>
                  <a:pt x="9268451" y="1061266"/>
                  <a:pt x="9345625" y="1002828"/>
                  <a:pt x="9412538" y="935022"/>
                </a:cubicBezTo>
                <a:cubicBezTo>
                  <a:pt x="9432166" y="914501"/>
                  <a:pt x="9446888" y="891304"/>
                  <a:pt x="9455363" y="864985"/>
                </a:cubicBezTo>
                <a:cubicBezTo>
                  <a:pt x="9458040" y="856063"/>
                  <a:pt x="9459378" y="844911"/>
                  <a:pt x="9448672" y="838220"/>
                </a:cubicBezTo>
                <a:cubicBezTo>
                  <a:pt x="9438412" y="831528"/>
                  <a:pt x="9430829" y="839112"/>
                  <a:pt x="9423691" y="844465"/>
                </a:cubicBezTo>
                <a:cubicBezTo>
                  <a:pt x="9393803" y="866323"/>
                  <a:pt x="9363468" y="888628"/>
                  <a:pt x="9333580" y="910932"/>
                </a:cubicBezTo>
                <a:cubicBezTo>
                  <a:pt x="9303246" y="933238"/>
                  <a:pt x="9273357" y="956434"/>
                  <a:pt x="9241685" y="980077"/>
                </a:cubicBezTo>
                <a:cubicBezTo>
                  <a:pt x="9239455" y="969817"/>
                  <a:pt x="9246146" y="967587"/>
                  <a:pt x="9249715" y="964018"/>
                </a:cubicBezTo>
                <a:cubicBezTo>
                  <a:pt x="9300123" y="913610"/>
                  <a:pt x="9355439" y="867662"/>
                  <a:pt x="9412538" y="823499"/>
                </a:cubicBezTo>
                <a:cubicBezTo>
                  <a:pt x="9456702" y="789149"/>
                  <a:pt x="9499526" y="753015"/>
                  <a:pt x="9528522" y="706176"/>
                </a:cubicBezTo>
                <a:cubicBezTo>
                  <a:pt x="9539675" y="687886"/>
                  <a:pt x="9545474" y="668704"/>
                  <a:pt x="9542798" y="647292"/>
                </a:cubicBezTo>
                <a:cubicBezTo>
                  <a:pt x="9541905" y="640600"/>
                  <a:pt x="9541014" y="633909"/>
                  <a:pt x="9532091" y="631679"/>
                </a:cubicBezTo>
                <a:cubicBezTo>
                  <a:pt x="9524953" y="629894"/>
                  <a:pt x="9520493" y="633909"/>
                  <a:pt x="9516924" y="638370"/>
                </a:cubicBezTo>
                <a:cubicBezTo>
                  <a:pt x="9510679" y="646399"/>
                  <a:pt x="9504434" y="654429"/>
                  <a:pt x="9495512" y="660675"/>
                </a:cubicBezTo>
                <a:cubicBezTo>
                  <a:pt x="9441980" y="698146"/>
                  <a:pt x="9392019" y="739187"/>
                  <a:pt x="9343394" y="781565"/>
                </a:cubicBezTo>
                <a:cubicBezTo>
                  <a:pt x="9263543" y="850710"/>
                  <a:pt x="9184585" y="921193"/>
                  <a:pt x="9090906" y="975617"/>
                </a:cubicBezTo>
                <a:cubicBezTo>
                  <a:pt x="9055664" y="996136"/>
                  <a:pt x="9019084" y="1014427"/>
                  <a:pt x="8976705" y="1023348"/>
                </a:cubicBezTo>
                <a:cubicBezTo>
                  <a:pt x="8978044" y="1018887"/>
                  <a:pt x="8980721" y="1016211"/>
                  <a:pt x="8983397" y="1013981"/>
                </a:cubicBezTo>
                <a:cubicBezTo>
                  <a:pt x="9073061" y="941713"/>
                  <a:pt x="9159604" y="867216"/>
                  <a:pt x="9238116" y="784688"/>
                </a:cubicBezTo>
                <a:cubicBezTo>
                  <a:pt x="9334918" y="682979"/>
                  <a:pt x="9417446" y="572348"/>
                  <a:pt x="9474545" y="446103"/>
                </a:cubicBezTo>
                <a:cubicBezTo>
                  <a:pt x="9477222" y="440751"/>
                  <a:pt x="9479007" y="435843"/>
                  <a:pt x="9486143" y="435843"/>
                </a:cubicBezTo>
                <a:cubicBezTo>
                  <a:pt x="9504434" y="436289"/>
                  <a:pt x="9506218" y="427368"/>
                  <a:pt x="9503541" y="412646"/>
                </a:cubicBezTo>
                <a:cubicBezTo>
                  <a:pt x="9496404" y="376512"/>
                  <a:pt x="9508449" y="346179"/>
                  <a:pt x="9539229" y="325658"/>
                </a:cubicBezTo>
                <a:cubicBezTo>
                  <a:pt x="9561533" y="310491"/>
                  <a:pt x="9580269" y="297108"/>
                  <a:pt x="9554396" y="268558"/>
                </a:cubicBezTo>
                <a:cubicBezTo>
                  <a:pt x="9548150" y="261867"/>
                  <a:pt x="9550382" y="252053"/>
                  <a:pt x="9552612" y="243131"/>
                </a:cubicBezTo>
                <a:cubicBezTo>
                  <a:pt x="9555734" y="229748"/>
                  <a:pt x="9562872" y="219042"/>
                  <a:pt x="9570901" y="207890"/>
                </a:cubicBezTo>
                <a:cubicBezTo>
                  <a:pt x="9575363" y="201645"/>
                  <a:pt x="9580715" y="193168"/>
                  <a:pt x="9574470" y="186031"/>
                </a:cubicBezTo>
                <a:cubicBezTo>
                  <a:pt x="9570901" y="181793"/>
                  <a:pt x="9566775" y="181124"/>
                  <a:pt x="9562593" y="18184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nline Media 3" title="Every Parent Needs To Know THIS One Simple Truth | Dr. Shefali | Inspiring Women of Goalcast">
            <a:hlinkClick r:id="" action="ppaction://media"/>
            <a:extLst>
              <a:ext uri="{FF2B5EF4-FFF2-40B4-BE49-F238E27FC236}">
                <a16:creationId xmlns:a16="http://schemas.microsoft.com/office/drawing/2014/main" id="{8D970B9B-88EC-4F46-BB97-A4C1A6B8783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1613" y="485775"/>
            <a:ext cx="8815387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3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7EBCA-7CD4-4B40-B2EE-34B140459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Parenting is a skill. These are the skills children need: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887A6C-BE16-46DB-807C-644CDCA848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24586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7244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F2AA3E-C714-4E8D-9F46-9E6FFF7FB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38328"/>
            <a:ext cx="11438793" cy="1577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6E45C-D7E7-4C53-BBAA-1513E147D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541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WHAT IS POSITIVE PARENTING?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148DED-35F6-4EAB-BCDE-A6C527F442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168269"/>
              </p:ext>
            </p:extLst>
          </p:nvPr>
        </p:nvGraphicFramePr>
        <p:xfrm>
          <a:off x="838200" y="2281565"/>
          <a:ext cx="10515600" cy="393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2849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E13DAD0-A4B0-4817-8995-A0D346584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D4A22-3E8B-448E-976A-0364E1C48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PRINCIPLE # 1 CREATING A SAFE AND INTERESTING ENVIRONMENT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9F9672C-557D-4871-B58C-7874589D7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80BF361-D47E-4708-A99E-768411FB20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r="2560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5A678E-E05D-439E-88AA-B61E9E8EB1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3489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7" name="Content Placeholder 14" descr="A picture containing indoor, floor, room, area&#10;&#10;Description automatically generated">
            <a:extLst>
              <a:ext uri="{FF2B5EF4-FFF2-40B4-BE49-F238E27FC236}">
                <a16:creationId xmlns:a16="http://schemas.microsoft.com/office/drawing/2014/main" id="{3F73AE12-8800-4808-91DC-1210083F60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4" r="6866" b="1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76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B4CF95-8E48-461D-A527-948ABA2B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/>
              <a:t>Principle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9183F-0BAA-4118-9465-7545713BC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dirty="0"/>
              <a:t>Provide supervision</a:t>
            </a:r>
          </a:p>
          <a:p>
            <a:r>
              <a:rPr lang="en-US" dirty="0"/>
              <a:t>Have interesting things to do</a:t>
            </a:r>
          </a:p>
          <a:p>
            <a:r>
              <a:rPr lang="en-US" dirty="0"/>
              <a:t>Develop predictable routines</a:t>
            </a:r>
          </a:p>
          <a:p>
            <a:r>
              <a:rPr lang="en-US" dirty="0"/>
              <a:t>Teach your child road safety rules</a:t>
            </a:r>
          </a:p>
          <a:p>
            <a:r>
              <a:rPr lang="en-US" dirty="0"/>
              <a:t>Provide safety equipment</a:t>
            </a:r>
          </a:p>
          <a:p>
            <a:r>
              <a:rPr lang="en-US" dirty="0"/>
              <a:t>Be safety conscious near schools</a:t>
            </a:r>
          </a:p>
          <a:p>
            <a:r>
              <a:rPr lang="en-US" dirty="0"/>
              <a:t>Teach your child about personal safety</a:t>
            </a:r>
          </a:p>
        </p:txBody>
      </p:sp>
      <p:pic>
        <p:nvPicPr>
          <p:cNvPr id="6" name="Picture 5" descr="Arrows pointing towards light">
            <a:extLst>
              <a:ext uri="{FF2B5EF4-FFF2-40B4-BE49-F238E27FC236}">
                <a16:creationId xmlns:a16="http://schemas.microsoft.com/office/drawing/2014/main" id="{D26964AF-68B2-49F5-8A70-3A9CC62536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77" r="4730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EF8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213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454</Words>
  <Application>Microsoft Office PowerPoint</Application>
  <PresentationFormat>Widescreen</PresentationFormat>
  <Paragraphs>84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WELCOME TO THE POWER OF POSITIVE PARENTING</vt:lpstr>
      <vt:lpstr>INTRODUCTIONS AND CHECK- IN  </vt:lpstr>
      <vt:lpstr>ZOOM ETTIQUETTE</vt:lpstr>
      <vt:lpstr>OVERVIEW</vt:lpstr>
      <vt:lpstr>PowerPoint Presentation</vt:lpstr>
      <vt:lpstr>Parenting is a skill. These are the skills children need: </vt:lpstr>
      <vt:lpstr>WHAT IS POSITIVE PARENTING?</vt:lpstr>
      <vt:lpstr>PRINCIPLE # 1 CREATING A SAFE AND INTERESTING ENVIRONMENT</vt:lpstr>
      <vt:lpstr>Principle 1</vt:lpstr>
      <vt:lpstr>PRINCIPLE # 2 HAVING A POSTIVE LEARNING ENVIRONMENT</vt:lpstr>
      <vt:lpstr>Principle 2</vt:lpstr>
      <vt:lpstr>PRINCIPLE # 3 USING ASSERTIVE DISCIPLINE</vt:lpstr>
      <vt:lpstr>Discipline works best when:</vt:lpstr>
      <vt:lpstr>Principle 3</vt:lpstr>
      <vt:lpstr>PRINCIPLE #4 HAVING REALISTIC EXPECTATIONS</vt:lpstr>
      <vt:lpstr>Principle 4 Things to Consider:</vt:lpstr>
      <vt:lpstr>PRINCIPLE #5 TAKING CARE OF YOURSELF</vt:lpstr>
      <vt:lpstr>TAKE HOME MESSAGES</vt:lpstr>
      <vt:lpstr>PowerPoint Presentation</vt:lpstr>
      <vt:lpstr>AFRICAN PROVERB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POWER OF POSITIVE PARENTING</dc:title>
  <dc:creator>Valerie Anderson</dc:creator>
  <cp:lastModifiedBy>Valerie Anderson</cp:lastModifiedBy>
  <cp:revision>1</cp:revision>
  <dcterms:created xsi:type="dcterms:W3CDTF">2021-09-07T14:50:55Z</dcterms:created>
  <dcterms:modified xsi:type="dcterms:W3CDTF">2021-09-07T14:52:57Z</dcterms:modified>
</cp:coreProperties>
</file>