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67" r:id="rId4"/>
  </p:sldMasterIdLst>
  <p:notesMasterIdLst>
    <p:notesMasterId r:id="rId24"/>
  </p:notesMasterIdLst>
  <p:handoutMasterIdLst>
    <p:handoutMasterId r:id="rId25"/>
  </p:handoutMasterIdLst>
  <p:sldIdLst>
    <p:sldId id="303" r:id="rId5"/>
    <p:sldId id="338" r:id="rId6"/>
    <p:sldId id="339" r:id="rId7"/>
    <p:sldId id="340" r:id="rId8"/>
    <p:sldId id="341" r:id="rId9"/>
    <p:sldId id="342" r:id="rId10"/>
    <p:sldId id="343" r:id="rId11"/>
    <p:sldId id="344" r:id="rId12"/>
    <p:sldId id="345" r:id="rId13"/>
    <p:sldId id="346" r:id="rId14"/>
    <p:sldId id="347" r:id="rId15"/>
    <p:sldId id="348" r:id="rId16"/>
    <p:sldId id="349" r:id="rId17"/>
    <p:sldId id="350" r:id="rId18"/>
    <p:sldId id="351" r:id="rId19"/>
    <p:sldId id="352" r:id="rId20"/>
    <p:sldId id="353" r:id="rId21"/>
    <p:sldId id="354" r:id="rId22"/>
    <p:sldId id="355" r:id="rId23"/>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3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6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9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2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5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8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1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4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474B1C-4415-741D-13B4-B7FF57AC4C8D}" name="Smith, Annelise" initials="SA" userId="S::annelismit@pa.gov::55838fe1-49c6-4f8d-9365-b476c8d92392" providerId="AD"/>
  <p188:author id="{BA682E4D-86B7-06CB-1339-FCC76B6C5D73}" name="Rokosz, Stephanie" initials="RS" userId="S::srokosz@pa.gov::d6a368fa-541b-485b-ae00-1cfdbcd8994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71B8"/>
    <a:srgbClr val="112E47"/>
    <a:srgbClr val="EEE7E2"/>
    <a:srgbClr val="9E9DA9"/>
    <a:srgbClr val="E5DED4"/>
    <a:srgbClr val="F8F4F2"/>
    <a:srgbClr val="805FF6"/>
    <a:srgbClr val="704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835568"/>
              <a:lumOff val="-58522"/>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717980"/>
              <a:lumOff val="-69922"/>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7900987"/>
              <a:satOff val="72444"/>
              <a:lumOff val="-5931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242" autoAdjust="0"/>
  </p:normalViewPr>
  <p:slideViewPr>
    <p:cSldViewPr snapToGrid="0">
      <p:cViewPr varScale="1">
        <p:scale>
          <a:sx n="107" d="100"/>
          <a:sy n="107" d="100"/>
        </p:scale>
        <p:origin x="720"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C0D345-4051-4153-8A02-BBFF8922E5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75B48E0-D112-464C-92BA-EEF260EF6B7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5EDEF4-A133-4DA9-A180-40DCE362FD0F}" type="datetimeFigureOut">
              <a:rPr lang="en-US" smtClean="0"/>
              <a:t>8/7/2024</a:t>
            </a:fld>
            <a:endParaRPr lang="en-US"/>
          </a:p>
        </p:txBody>
      </p:sp>
      <p:sp>
        <p:nvSpPr>
          <p:cNvPr id="4" name="Footer Placeholder 3">
            <a:extLst>
              <a:ext uri="{FF2B5EF4-FFF2-40B4-BE49-F238E27FC236}">
                <a16:creationId xmlns:a16="http://schemas.microsoft.com/office/drawing/2014/main" id="{CCA5E8E2-7D3C-4634-B5C4-F6FEE69E75F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C5FA852-6D1E-454B-9CCE-76FE240EE9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91D54B-2C9F-4325-AD63-44FE2FA0FDE4}" type="slidenum">
              <a:rPr lang="en-US" smtClean="0"/>
              <a:t>‹#›</a:t>
            </a:fld>
            <a:endParaRPr lang="en-US"/>
          </a:p>
        </p:txBody>
      </p:sp>
    </p:spTree>
    <p:extLst>
      <p:ext uri="{BB962C8B-B14F-4D97-AF65-F5344CB8AC3E}">
        <p14:creationId xmlns:p14="http://schemas.microsoft.com/office/powerpoint/2010/main" val="3721897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3" name="Shape 293"/>
          <p:cNvSpPr>
            <a:spLocks noGrp="1" noRot="1" noChangeAspect="1"/>
          </p:cNvSpPr>
          <p:nvPr>
            <p:ph type="sldImg"/>
          </p:nvPr>
        </p:nvSpPr>
        <p:spPr>
          <a:xfrm>
            <a:off x="381000" y="685800"/>
            <a:ext cx="6096000" cy="3429000"/>
          </a:xfrm>
          <a:prstGeom prst="rect">
            <a:avLst/>
          </a:prstGeom>
        </p:spPr>
        <p:txBody>
          <a:bodyPr/>
          <a:lstStyle/>
          <a:p>
            <a:endParaRPr/>
          </a:p>
        </p:txBody>
      </p:sp>
      <p:sp>
        <p:nvSpPr>
          <p:cNvPr id="294" name="Shape 29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b="0" i="0">
        <a:latin typeface="Xfinity Brown" panose="02010504010101010104" pitchFamily="2" charset="77"/>
        <a:ea typeface="Helvetica Neue"/>
        <a:cs typeface="Xfinity Brown" panose="02010504010101010104" pitchFamily="2" charset="77"/>
        <a:sym typeface="Helvetica Neue"/>
      </a:defRPr>
    </a:lvl1pPr>
    <a:lvl2pPr indent="114300" defTabSz="228600" latinLnBrk="0">
      <a:lnSpc>
        <a:spcPct val="117999"/>
      </a:lnSpc>
      <a:defRPr sz="1100">
        <a:latin typeface="Helvetica Neue"/>
        <a:ea typeface="Helvetica Neue"/>
        <a:cs typeface="Helvetica Neue"/>
        <a:sym typeface="Helvetica Neue"/>
      </a:defRPr>
    </a:lvl2pPr>
    <a:lvl3pPr indent="228600" defTabSz="228600" latinLnBrk="0">
      <a:lnSpc>
        <a:spcPct val="117999"/>
      </a:lnSpc>
      <a:defRPr sz="1100">
        <a:latin typeface="Helvetica Neue"/>
        <a:ea typeface="Helvetica Neue"/>
        <a:cs typeface="Helvetica Neue"/>
        <a:sym typeface="Helvetica Neue"/>
      </a:defRPr>
    </a:lvl3pPr>
    <a:lvl4pPr indent="342900" defTabSz="228600" latinLnBrk="0">
      <a:lnSpc>
        <a:spcPct val="117999"/>
      </a:lnSpc>
      <a:defRPr sz="1100">
        <a:latin typeface="Helvetica Neue"/>
        <a:ea typeface="Helvetica Neue"/>
        <a:cs typeface="Helvetica Neue"/>
        <a:sym typeface="Helvetica Neue"/>
      </a:defRPr>
    </a:lvl4pPr>
    <a:lvl5pPr indent="457200" defTabSz="228600" latinLnBrk="0">
      <a:lnSpc>
        <a:spcPct val="117999"/>
      </a:lnSpc>
      <a:defRPr sz="1100">
        <a:latin typeface="Helvetica Neue"/>
        <a:ea typeface="Helvetica Neue"/>
        <a:cs typeface="Helvetica Neue"/>
        <a:sym typeface="Helvetica Neue"/>
      </a:defRPr>
    </a:lvl5pPr>
    <a:lvl6pPr indent="571500" defTabSz="228600" latinLnBrk="0">
      <a:lnSpc>
        <a:spcPct val="117999"/>
      </a:lnSpc>
      <a:defRPr sz="1100">
        <a:latin typeface="Helvetica Neue"/>
        <a:ea typeface="Helvetica Neue"/>
        <a:cs typeface="Helvetica Neue"/>
        <a:sym typeface="Helvetica Neue"/>
      </a:defRPr>
    </a:lvl6pPr>
    <a:lvl7pPr indent="685800" defTabSz="228600" latinLnBrk="0">
      <a:lnSpc>
        <a:spcPct val="117999"/>
      </a:lnSpc>
      <a:defRPr sz="1100">
        <a:latin typeface="Helvetica Neue"/>
        <a:ea typeface="Helvetica Neue"/>
        <a:cs typeface="Helvetica Neue"/>
        <a:sym typeface="Helvetica Neue"/>
      </a:defRPr>
    </a:lvl7pPr>
    <a:lvl8pPr indent="800100" defTabSz="228600" latinLnBrk="0">
      <a:lnSpc>
        <a:spcPct val="117999"/>
      </a:lnSpc>
      <a:defRPr sz="1100">
        <a:latin typeface="Helvetica Neue"/>
        <a:ea typeface="Helvetica Neue"/>
        <a:cs typeface="Helvetica Neue"/>
        <a:sym typeface="Helvetica Neue"/>
      </a:defRPr>
    </a:lvl8pPr>
    <a:lvl9pPr indent="914400" defTabSz="228600" latinLnBrk="0">
      <a:lnSpc>
        <a:spcPct val="117999"/>
      </a:lnSpc>
      <a:defRPr sz="11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Dark">
    <p:bg>
      <p:bgPr>
        <a:solidFill>
          <a:schemeClr val="tx1"/>
        </a:solidFill>
        <a:effectLst/>
      </p:bgPr>
    </p:bg>
    <p:spTree>
      <p:nvGrpSpPr>
        <p:cNvPr id="1" name=""/>
        <p:cNvGrpSpPr/>
        <p:nvPr/>
      </p:nvGrpSpPr>
      <p:grpSpPr>
        <a:xfrm>
          <a:off x="0" y="0"/>
          <a:ext cx="0" cy="0"/>
          <a:chOff x="0" y="0"/>
          <a:chExt cx="0" cy="0"/>
        </a:xfrm>
      </p:grpSpPr>
      <p:sp>
        <p:nvSpPr>
          <p:cNvPr id="2" name="Body Level One…">
            <a:extLst>
              <a:ext uri="{FF2B5EF4-FFF2-40B4-BE49-F238E27FC236}">
                <a16:creationId xmlns:a16="http://schemas.microsoft.com/office/drawing/2014/main" id="{C10EE3D3-40A9-229E-5005-8EC4431D6D1F}"/>
              </a:ext>
            </a:extLst>
          </p:cNvPr>
          <p:cNvSpPr txBox="1">
            <a:spLocks noGrp="1"/>
          </p:cNvSpPr>
          <p:nvPr>
            <p:ph type="body" sz="quarter" idx="1" hasCustomPrompt="1"/>
          </p:nvPr>
        </p:nvSpPr>
        <p:spPr>
          <a:xfrm>
            <a:off x="683284" y="2216150"/>
            <a:ext cx="5494823" cy="215554"/>
          </a:xfrm>
          <a:prstGeom prst="rect">
            <a:avLst/>
          </a:prstGeom>
        </p:spPr>
        <p:txBody>
          <a:bodyPr lIns="0" tIns="0" rIns="0" bIns="0" anchor="b">
            <a:noAutofit/>
          </a:bodyPr>
          <a:lstStyle>
            <a:lvl1pPr algn="l">
              <a:lnSpc>
                <a:spcPct val="80000"/>
              </a:lnSpc>
              <a:defRPr sz="1800" b="0" i="0" cap="all" spc="100">
                <a:solidFill>
                  <a:schemeClr val="accent2"/>
                </a:solidFill>
                <a:latin typeface="Plus Jakarta Sans" pitchFamily="2" charset="77"/>
                <a:ea typeface="Plus Jakarta Sans" pitchFamily="2" charset="77"/>
                <a:cs typeface="Plus Jakarta Sans" pitchFamily="2" charset="77"/>
                <a:sym typeface="Xfinity Brown"/>
              </a:defRPr>
            </a:lvl1pPr>
            <a:lvl2pPr indent="114300" algn="l">
              <a:lnSpc>
                <a:spcPct val="80000"/>
              </a:lnSpc>
              <a:defRPr sz="1000" b="1" cap="all" spc="100">
                <a:solidFill>
                  <a:srgbClr val="FFFFFF"/>
                </a:solidFill>
                <a:latin typeface="Xfinity Brown"/>
                <a:ea typeface="Xfinity Brown"/>
                <a:cs typeface="Xfinity Brown"/>
                <a:sym typeface="Xfinity Brown"/>
              </a:defRPr>
            </a:lvl2pPr>
            <a:lvl3pPr indent="228600" algn="l">
              <a:lnSpc>
                <a:spcPct val="80000"/>
              </a:lnSpc>
              <a:defRPr sz="1000" b="1" cap="all" spc="100">
                <a:solidFill>
                  <a:srgbClr val="FFFFFF"/>
                </a:solidFill>
                <a:latin typeface="Xfinity Brown"/>
                <a:ea typeface="Xfinity Brown"/>
                <a:cs typeface="Xfinity Brown"/>
                <a:sym typeface="Xfinity Brown"/>
              </a:defRPr>
            </a:lvl3pPr>
            <a:lvl4pPr indent="342900" algn="l">
              <a:lnSpc>
                <a:spcPct val="80000"/>
              </a:lnSpc>
              <a:defRPr sz="1000" b="1" cap="all" spc="100">
                <a:solidFill>
                  <a:srgbClr val="FFFFFF"/>
                </a:solidFill>
                <a:latin typeface="Xfinity Brown"/>
                <a:ea typeface="Xfinity Brown"/>
                <a:cs typeface="Xfinity Brown"/>
                <a:sym typeface="Xfinity Brown"/>
              </a:defRPr>
            </a:lvl4pPr>
            <a:lvl5pPr indent="457200" algn="l">
              <a:lnSpc>
                <a:spcPct val="80000"/>
              </a:lnSpc>
              <a:defRPr sz="1000" b="1" cap="all" spc="100">
                <a:solidFill>
                  <a:srgbClr val="FFFFFF"/>
                </a:solidFill>
                <a:latin typeface="Xfinity Brown"/>
                <a:ea typeface="Xfinity Brown"/>
                <a:cs typeface="Xfinity Brown"/>
                <a:sym typeface="Xfinity Brown"/>
              </a:defRPr>
            </a:lvl5pPr>
          </a:lstStyle>
          <a:p>
            <a:r>
              <a:rPr lang="en-US"/>
              <a:t>00/00/0000</a:t>
            </a:r>
            <a:endParaRPr/>
          </a:p>
        </p:txBody>
      </p:sp>
      <p:sp>
        <p:nvSpPr>
          <p:cNvPr id="4" name="Text Placeholder 2">
            <a:extLst>
              <a:ext uri="{FF2B5EF4-FFF2-40B4-BE49-F238E27FC236}">
                <a16:creationId xmlns:a16="http://schemas.microsoft.com/office/drawing/2014/main" id="{DC1E19EB-6B74-4A90-96BA-D84A527BAF08}"/>
              </a:ext>
            </a:extLst>
          </p:cNvPr>
          <p:cNvSpPr>
            <a:spLocks noGrp="1"/>
          </p:cNvSpPr>
          <p:nvPr>
            <p:ph type="body" sz="quarter" idx="10"/>
          </p:nvPr>
        </p:nvSpPr>
        <p:spPr>
          <a:xfrm>
            <a:off x="683284" y="4081185"/>
            <a:ext cx="5493299" cy="503237"/>
          </a:xfrm>
          <a:prstGeom prst="rect">
            <a:avLst/>
          </a:prstGeom>
        </p:spPr>
        <p:txBody>
          <a:bodyPr lIns="0" tIns="0" rIns="0" bIns="0"/>
          <a:lstStyle>
            <a:lvl1pPr algn="l">
              <a:defRPr sz="2400" b="1" i="0">
                <a:solidFill>
                  <a:schemeClr val="bg1"/>
                </a:solidFill>
                <a:latin typeface="Plus Jakarta Sans SemiBold" pitchFamily="2" charset="77"/>
                <a:cs typeface="Plus Jakarta Sans SemiBold" pitchFamily="2" charset="77"/>
              </a:defRPr>
            </a:lvl1pPr>
          </a:lstStyle>
          <a:p>
            <a:pPr lvl="0"/>
            <a:r>
              <a:rPr lang="en-US"/>
              <a:t>Click to edit Master text styles</a:t>
            </a:r>
          </a:p>
        </p:txBody>
      </p:sp>
      <p:sp>
        <p:nvSpPr>
          <p:cNvPr id="5" name="Title Text">
            <a:extLst>
              <a:ext uri="{FF2B5EF4-FFF2-40B4-BE49-F238E27FC236}">
                <a16:creationId xmlns:a16="http://schemas.microsoft.com/office/drawing/2014/main" id="{67E59E6E-DD69-DAC5-717B-7AC09065F176}"/>
              </a:ext>
            </a:extLst>
          </p:cNvPr>
          <p:cNvSpPr txBox="1">
            <a:spLocks noGrp="1"/>
          </p:cNvSpPr>
          <p:nvPr>
            <p:ph type="title" hasCustomPrompt="1"/>
          </p:nvPr>
        </p:nvSpPr>
        <p:spPr>
          <a:xfrm>
            <a:off x="683284" y="2648970"/>
            <a:ext cx="7315200" cy="1126511"/>
          </a:xfrm>
          <a:prstGeom prst="rect">
            <a:avLst/>
          </a:prstGeom>
        </p:spPr>
        <p:txBody>
          <a:bodyPr lIns="0" tIns="0" rIns="0" bIns="0" anchor="t"/>
          <a:lstStyle>
            <a:lvl1pPr marL="0" marR="0" indent="0" algn="l" defTabSz="412750" rtl="0" latinLnBrk="0">
              <a:lnSpc>
                <a:spcPct val="80000"/>
              </a:lnSpc>
              <a:spcBef>
                <a:spcPts val="0"/>
              </a:spcBef>
              <a:spcAft>
                <a:spcPts val="0"/>
              </a:spcAft>
              <a:buClrTx/>
              <a:buSzTx/>
              <a:buFontTx/>
              <a:buNone/>
              <a:tabLst/>
              <a:defRPr sz="5000" b="1" i="0" u="none" strike="noStrike" cap="none" spc="0" baseline="0" dirty="0">
                <a:solidFill>
                  <a:schemeClr val="bg1"/>
                </a:solidFill>
                <a:uFillTx/>
                <a:latin typeface="Zilla Slab SemiBold" pitchFamily="2" charset="77"/>
                <a:ea typeface="Zilla Slab SemiBold" pitchFamily="2" charset="77"/>
                <a:cs typeface="Plus Jakarta Sans" pitchFamily="2" charset="77"/>
                <a:sym typeface="Xfinity Brown"/>
              </a:defRPr>
            </a:lvl1pPr>
          </a:lstStyle>
          <a:p>
            <a:r>
              <a:rPr lang="en-US"/>
              <a:t>Click to Edit </a:t>
            </a:r>
            <a:br>
              <a:rPr lang="en-US"/>
            </a:br>
            <a:r>
              <a:rPr lang="en-US"/>
              <a:t>Divider</a:t>
            </a:r>
            <a:r>
              <a:t> Text</a:t>
            </a:r>
          </a:p>
        </p:txBody>
      </p:sp>
      <p:sp>
        <p:nvSpPr>
          <p:cNvPr id="8" name="Rectangle 7">
            <a:extLst>
              <a:ext uri="{FF2B5EF4-FFF2-40B4-BE49-F238E27FC236}">
                <a16:creationId xmlns:a16="http://schemas.microsoft.com/office/drawing/2014/main" id="{FBCAA32A-1274-D4B1-A121-B8ADD83ACEC6}"/>
              </a:ext>
            </a:extLst>
          </p:cNvPr>
          <p:cNvSpPr/>
          <p:nvPr userDrawn="1"/>
        </p:nvSpPr>
        <p:spPr>
          <a:xfrm>
            <a:off x="199057" y="202015"/>
            <a:ext cx="11793885" cy="6453969"/>
          </a:xfrm>
          <a:prstGeom prst="rect">
            <a:avLst/>
          </a:prstGeom>
          <a:noFill/>
          <a:ln w="57150">
            <a:solidFill>
              <a:schemeClr val="accent3"/>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2262116"/>
      </p:ext>
    </p:extLst>
  </p:cSld>
  <p:clrMapOvr>
    <a:overrideClrMapping bg1="lt1" tx1="dk1" bg2="lt2" tx2="dk2" accent1="accent1" accent2="accent2" accent3="accent3" accent4="accent4" accent5="accent5" accent6="accent6" hlink="hlink" folHlink="folHlink"/>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Content Slide">
    <p:bg>
      <p:bgPr>
        <a:solidFill>
          <a:schemeClr val="bg2"/>
        </a:solidFill>
        <a:effectLst/>
      </p:bgPr>
    </p:bg>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C11793BD-9855-0777-06B1-C6D6A5E823B3}"/>
              </a:ext>
            </a:extLst>
          </p:cNvPr>
          <p:cNvSpPr txBox="1">
            <a:spLocks/>
          </p:cNvSpPr>
          <p:nvPr userDrawn="1"/>
        </p:nvSpPr>
        <p:spPr>
          <a:xfrm>
            <a:off x="11640054" y="6463750"/>
            <a:ext cx="241949" cy="128016"/>
          </a:xfrm>
          <a:prstGeom prst="rect">
            <a:avLst/>
          </a:prstGeom>
        </p:spPr>
        <p:txBody>
          <a:bodyPr lIns="0" tIns="0" rIns="0" bIns="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41275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latin typeface="Xfinity Brown" panose="02010504010101010104" pitchFamily="2" charset="77"/>
                <a:ea typeface="Helvetica Neue"/>
                <a:cs typeface="Xfinity Brown" panose="02010504010101010104" pitchFamily="2" charset="77"/>
                <a:sym typeface="Helvetica Neue"/>
              </a:defRPr>
            </a:lvl1pPr>
            <a:lvl2pPr marL="0" marR="0" indent="1143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6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9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2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5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8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1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4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86CB4B4D-7CA3-9044-876B-883B54F8677D}" type="slidenum">
              <a:rPr lang="en-US" sz="1200" smtClean="0">
                <a:solidFill>
                  <a:schemeClr val="accent3"/>
                </a:solidFill>
                <a:latin typeface="Plus Jakarta Sans" pitchFamily="2" charset="77"/>
                <a:cs typeface="Plus Jakarta Sans" pitchFamily="2" charset="77"/>
              </a:rPr>
              <a:pPr/>
              <a:t>‹#›</a:t>
            </a:fld>
            <a:endParaRPr lang="en-US" sz="1200">
              <a:solidFill>
                <a:schemeClr val="accent3"/>
              </a:solidFill>
              <a:latin typeface="Plus Jakarta Sans" pitchFamily="2" charset="77"/>
              <a:cs typeface="Plus Jakarta Sans" pitchFamily="2" charset="77"/>
            </a:endParaRPr>
          </a:p>
        </p:txBody>
      </p:sp>
      <p:sp>
        <p:nvSpPr>
          <p:cNvPr id="8" name="Rectangle">
            <a:extLst>
              <a:ext uri="{FF2B5EF4-FFF2-40B4-BE49-F238E27FC236}">
                <a16:creationId xmlns:a16="http://schemas.microsoft.com/office/drawing/2014/main" id="{AD9116BD-FEE0-43E4-1F58-5D3B48B8EBFA}"/>
              </a:ext>
            </a:extLst>
          </p:cNvPr>
          <p:cNvSpPr/>
          <p:nvPr userDrawn="1"/>
        </p:nvSpPr>
        <p:spPr>
          <a:xfrm>
            <a:off x="0" y="6800850"/>
            <a:ext cx="12192000" cy="57151"/>
          </a:xfrm>
          <a:prstGeom prst="rect">
            <a:avLst/>
          </a:prstGeom>
          <a:solidFill>
            <a:schemeClr val="tx2"/>
          </a:solidFill>
          <a:ln w="12700">
            <a:miter lim="400000"/>
          </a:ln>
        </p:spPr>
        <p:txBody>
          <a:bodyPr lIns="0" tIns="0" rIns="0" bIns="0" anchor="ctr"/>
          <a:lstStyle/>
          <a:p>
            <a:pPr lvl="0"/>
            <a:endParaRPr sz="1600" b="0">
              <a:solidFill>
                <a:srgbClr val="FFFFFF"/>
              </a:solidFill>
              <a:latin typeface="Xfinity Brown" panose="02010504010101010104" pitchFamily="2" charset="77"/>
              <a:ea typeface="+mn-ea"/>
              <a:cs typeface="Xfinity Brown" panose="02010504010101010104" pitchFamily="2" charset="77"/>
            </a:endParaRPr>
          </a:p>
        </p:txBody>
      </p:sp>
    </p:spTree>
    <p:extLst>
      <p:ext uri="{BB962C8B-B14F-4D97-AF65-F5344CB8AC3E}">
        <p14:creationId xmlns:p14="http://schemas.microsoft.com/office/powerpoint/2010/main" val="2776425357"/>
      </p:ext>
    </p:extLst>
  </p:cSld>
  <p:clrMapOvr>
    <a:overrideClrMapping bg1="lt1" tx1="dk1" bg2="lt2" tx2="dk2" accent1="accent1" accent2="accent2" accent3="accent3" accent4="accent4" accent5="accent5" accent6="accent6" hlink="hlink" folHlink="folHlink"/>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Light">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7BADE35D-D738-D0CF-7C4B-29AAF5831F72}"/>
              </a:ext>
            </a:extLst>
          </p:cNvPr>
          <p:cNvSpPr/>
          <p:nvPr userDrawn="1"/>
        </p:nvSpPr>
        <p:spPr>
          <a:xfrm>
            <a:off x="0" y="6800850"/>
            <a:ext cx="12192000" cy="57151"/>
          </a:xfrm>
          <a:prstGeom prst="rect">
            <a:avLst/>
          </a:prstGeom>
          <a:solidFill>
            <a:schemeClr val="tx2"/>
          </a:solidFill>
          <a:ln w="12700">
            <a:miter lim="400000"/>
          </a:ln>
        </p:spPr>
        <p:txBody>
          <a:bodyPr lIns="0" tIns="0" rIns="0" bIns="0" anchor="ctr"/>
          <a:lstStyle/>
          <a:p>
            <a:pPr lvl="0"/>
            <a:endParaRPr sz="1600" b="0">
              <a:solidFill>
                <a:srgbClr val="FFFFFF"/>
              </a:solidFill>
              <a:latin typeface="Xfinity Brown" panose="02010504010101010104" pitchFamily="2" charset="77"/>
              <a:ea typeface="+mn-ea"/>
              <a:cs typeface="Xfinity Brown" panose="02010504010101010104" pitchFamily="2" charset="77"/>
            </a:endParaRPr>
          </a:p>
        </p:txBody>
      </p:sp>
      <p:sp>
        <p:nvSpPr>
          <p:cNvPr id="3" name="Title Text">
            <a:extLst>
              <a:ext uri="{FF2B5EF4-FFF2-40B4-BE49-F238E27FC236}">
                <a16:creationId xmlns:a16="http://schemas.microsoft.com/office/drawing/2014/main" id="{2D19220D-476D-4E88-E8EB-F56EA3A26820}"/>
              </a:ext>
            </a:extLst>
          </p:cNvPr>
          <p:cNvSpPr txBox="1">
            <a:spLocks noGrp="1"/>
          </p:cNvSpPr>
          <p:nvPr>
            <p:ph type="title" hasCustomPrompt="1"/>
          </p:nvPr>
        </p:nvSpPr>
        <p:spPr>
          <a:xfrm>
            <a:off x="683284" y="2648970"/>
            <a:ext cx="7315200" cy="1126511"/>
          </a:xfrm>
          <a:prstGeom prst="rect">
            <a:avLst/>
          </a:prstGeom>
        </p:spPr>
        <p:txBody>
          <a:bodyPr lIns="0" tIns="0" rIns="0" bIns="0" anchor="t"/>
          <a:lstStyle>
            <a:lvl1pPr marL="0" marR="0" indent="0" algn="l" defTabSz="412750" rtl="0" latinLnBrk="0">
              <a:lnSpc>
                <a:spcPct val="80000"/>
              </a:lnSpc>
              <a:spcBef>
                <a:spcPts val="0"/>
              </a:spcBef>
              <a:spcAft>
                <a:spcPts val="0"/>
              </a:spcAft>
              <a:buClrTx/>
              <a:buSzTx/>
              <a:buFontTx/>
              <a:buNone/>
              <a:tabLst/>
              <a:defRPr sz="5000" b="1" i="0" u="none" strike="noStrike" cap="none" spc="0" baseline="0" dirty="0">
                <a:solidFill>
                  <a:schemeClr val="tx1"/>
                </a:solidFill>
                <a:uFillTx/>
                <a:latin typeface="Zilla Slab SemiBold" pitchFamily="2" charset="77"/>
                <a:ea typeface="Zilla Slab SemiBold" pitchFamily="2" charset="77"/>
                <a:cs typeface="Plus Jakarta Sans" pitchFamily="2" charset="77"/>
                <a:sym typeface="Xfinity Brown"/>
              </a:defRPr>
            </a:lvl1pPr>
          </a:lstStyle>
          <a:p>
            <a:r>
              <a:rPr lang="en-US"/>
              <a:t>Click to Edit </a:t>
            </a:r>
            <a:br>
              <a:rPr lang="en-US"/>
            </a:br>
            <a:r>
              <a:rPr lang="en-US"/>
              <a:t>Divider</a:t>
            </a:r>
            <a:r>
              <a:t> Text</a:t>
            </a:r>
          </a:p>
        </p:txBody>
      </p:sp>
    </p:spTree>
    <p:extLst>
      <p:ext uri="{BB962C8B-B14F-4D97-AF65-F5344CB8AC3E}">
        <p14:creationId xmlns:p14="http://schemas.microsoft.com/office/powerpoint/2010/main" val="68294598"/>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Tan">
    <p:bg>
      <p:bgPr>
        <a:solidFill>
          <a:schemeClr val="accent1"/>
        </a:solidFill>
        <a:effectLst/>
      </p:bgPr>
    </p:bg>
    <p:spTree>
      <p:nvGrpSpPr>
        <p:cNvPr id="1" name=""/>
        <p:cNvGrpSpPr/>
        <p:nvPr/>
      </p:nvGrpSpPr>
      <p:grpSpPr>
        <a:xfrm>
          <a:off x="0" y="0"/>
          <a:ext cx="0" cy="0"/>
          <a:chOff x="0" y="0"/>
          <a:chExt cx="0" cy="0"/>
        </a:xfrm>
      </p:grpSpPr>
      <p:sp>
        <p:nvSpPr>
          <p:cNvPr id="2" name="Title Text">
            <a:extLst>
              <a:ext uri="{FF2B5EF4-FFF2-40B4-BE49-F238E27FC236}">
                <a16:creationId xmlns:a16="http://schemas.microsoft.com/office/drawing/2014/main" id="{38568ACF-A549-A145-CC68-884326F22C4E}"/>
              </a:ext>
            </a:extLst>
          </p:cNvPr>
          <p:cNvSpPr txBox="1">
            <a:spLocks noGrp="1"/>
          </p:cNvSpPr>
          <p:nvPr>
            <p:ph type="title" hasCustomPrompt="1"/>
          </p:nvPr>
        </p:nvSpPr>
        <p:spPr>
          <a:xfrm>
            <a:off x="683284" y="2648970"/>
            <a:ext cx="7315200" cy="1126511"/>
          </a:xfrm>
          <a:prstGeom prst="rect">
            <a:avLst/>
          </a:prstGeom>
        </p:spPr>
        <p:txBody>
          <a:bodyPr lIns="0" tIns="0" rIns="0" bIns="0" anchor="t"/>
          <a:lstStyle>
            <a:lvl1pPr marL="0" marR="0" indent="0" algn="l" defTabSz="412750" rtl="0" latinLnBrk="0">
              <a:lnSpc>
                <a:spcPct val="80000"/>
              </a:lnSpc>
              <a:spcBef>
                <a:spcPts val="0"/>
              </a:spcBef>
              <a:spcAft>
                <a:spcPts val="0"/>
              </a:spcAft>
              <a:buClrTx/>
              <a:buSzTx/>
              <a:buFontTx/>
              <a:buNone/>
              <a:tabLst/>
              <a:defRPr sz="5000" b="1" i="0" u="none" strike="noStrike" cap="none" spc="0" baseline="0" dirty="0">
                <a:solidFill>
                  <a:schemeClr val="bg1"/>
                </a:solidFill>
                <a:uFillTx/>
                <a:latin typeface="Zilla Slab SemiBold" pitchFamily="2" charset="77"/>
                <a:ea typeface="Zilla Slab SemiBold" pitchFamily="2" charset="77"/>
                <a:cs typeface="Plus Jakarta Sans" pitchFamily="2" charset="77"/>
                <a:sym typeface="Xfinity Brown"/>
              </a:defRPr>
            </a:lvl1pPr>
          </a:lstStyle>
          <a:p>
            <a:r>
              <a:rPr lang="en-US"/>
              <a:t>Click to Edit </a:t>
            </a:r>
            <a:br>
              <a:rPr lang="en-US"/>
            </a:br>
            <a:r>
              <a:rPr lang="en-US"/>
              <a:t>Divider</a:t>
            </a:r>
            <a:r>
              <a:t> Text</a:t>
            </a:r>
          </a:p>
        </p:txBody>
      </p:sp>
      <p:sp>
        <p:nvSpPr>
          <p:cNvPr id="3" name="Rectangle">
            <a:extLst>
              <a:ext uri="{FF2B5EF4-FFF2-40B4-BE49-F238E27FC236}">
                <a16:creationId xmlns:a16="http://schemas.microsoft.com/office/drawing/2014/main" id="{D2C65B68-E0E5-6995-D524-E87315BF2258}"/>
              </a:ext>
            </a:extLst>
          </p:cNvPr>
          <p:cNvSpPr/>
          <p:nvPr userDrawn="1"/>
        </p:nvSpPr>
        <p:spPr>
          <a:xfrm>
            <a:off x="0" y="6800850"/>
            <a:ext cx="12192000" cy="57151"/>
          </a:xfrm>
          <a:prstGeom prst="rect">
            <a:avLst/>
          </a:prstGeom>
          <a:solidFill>
            <a:schemeClr val="accent4"/>
          </a:solidFill>
          <a:ln w="12700">
            <a:miter lim="400000"/>
          </a:ln>
        </p:spPr>
        <p:txBody>
          <a:bodyPr lIns="0" tIns="0" rIns="0" bIns="0" anchor="ctr"/>
          <a:lstStyle/>
          <a:p>
            <a:pPr lvl="0"/>
            <a:endParaRPr sz="1600" b="0">
              <a:solidFill>
                <a:srgbClr val="FFFFFF"/>
              </a:solidFill>
              <a:latin typeface="Xfinity Brown" panose="02010504010101010104" pitchFamily="2" charset="77"/>
              <a:ea typeface="+mn-ea"/>
              <a:cs typeface="Xfinity Brown" panose="02010504010101010104" pitchFamily="2" charset="77"/>
            </a:endParaRPr>
          </a:p>
        </p:txBody>
      </p:sp>
    </p:spTree>
    <p:extLst>
      <p:ext uri="{BB962C8B-B14F-4D97-AF65-F5344CB8AC3E}">
        <p14:creationId xmlns:p14="http://schemas.microsoft.com/office/powerpoint/2010/main" val="861902917"/>
      </p:ext>
    </p:extLst>
  </p:cSld>
  <p:clrMapOvr>
    <a:overrideClrMapping bg1="lt1" tx1="dk1" bg2="lt2" tx2="dk2" accent1="accent1" accent2="accent2" accent3="accent3" accent4="accent4" accent5="accent5" accent6="accent6" hlink="hlink" folHlink="folHlink"/>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Blue">
    <p:bg>
      <p:bgPr>
        <a:solidFill>
          <a:schemeClr val="tx2"/>
        </a:solidFill>
        <a:effectLst/>
      </p:bgPr>
    </p:bg>
    <p:spTree>
      <p:nvGrpSpPr>
        <p:cNvPr id="1" name=""/>
        <p:cNvGrpSpPr/>
        <p:nvPr/>
      </p:nvGrpSpPr>
      <p:grpSpPr>
        <a:xfrm>
          <a:off x="0" y="0"/>
          <a:ext cx="0" cy="0"/>
          <a:chOff x="0" y="0"/>
          <a:chExt cx="0" cy="0"/>
        </a:xfrm>
      </p:grpSpPr>
      <p:sp>
        <p:nvSpPr>
          <p:cNvPr id="2" name="Title Text">
            <a:extLst>
              <a:ext uri="{FF2B5EF4-FFF2-40B4-BE49-F238E27FC236}">
                <a16:creationId xmlns:a16="http://schemas.microsoft.com/office/drawing/2014/main" id="{4432C37B-3537-FFB7-9E7C-BFACAECACA78}"/>
              </a:ext>
            </a:extLst>
          </p:cNvPr>
          <p:cNvSpPr txBox="1">
            <a:spLocks noGrp="1"/>
          </p:cNvSpPr>
          <p:nvPr>
            <p:ph type="title" hasCustomPrompt="1"/>
          </p:nvPr>
        </p:nvSpPr>
        <p:spPr>
          <a:xfrm>
            <a:off x="683284" y="2648970"/>
            <a:ext cx="7315200" cy="1126511"/>
          </a:xfrm>
          <a:prstGeom prst="rect">
            <a:avLst/>
          </a:prstGeom>
        </p:spPr>
        <p:txBody>
          <a:bodyPr lIns="0" tIns="0" rIns="0" bIns="0" anchor="t"/>
          <a:lstStyle>
            <a:lvl1pPr marL="0" marR="0" indent="0" algn="l" defTabSz="412750" rtl="0" latinLnBrk="0">
              <a:lnSpc>
                <a:spcPct val="80000"/>
              </a:lnSpc>
              <a:spcBef>
                <a:spcPts val="0"/>
              </a:spcBef>
              <a:spcAft>
                <a:spcPts val="0"/>
              </a:spcAft>
              <a:buClrTx/>
              <a:buSzTx/>
              <a:buFontTx/>
              <a:buNone/>
              <a:tabLst/>
              <a:defRPr sz="5000" b="1" i="0" u="none" strike="noStrike" cap="none" spc="0" baseline="0" dirty="0">
                <a:solidFill>
                  <a:schemeClr val="bg1"/>
                </a:solidFill>
                <a:uFillTx/>
                <a:latin typeface="Zilla Slab SemiBold" pitchFamily="2" charset="77"/>
                <a:ea typeface="Zilla Slab SemiBold" pitchFamily="2" charset="77"/>
                <a:cs typeface="Plus Jakarta Sans" pitchFamily="2" charset="77"/>
                <a:sym typeface="Xfinity Brown"/>
              </a:defRPr>
            </a:lvl1pPr>
          </a:lstStyle>
          <a:p>
            <a:r>
              <a:rPr lang="en-US"/>
              <a:t>Click to Edit </a:t>
            </a:r>
            <a:br>
              <a:rPr lang="en-US"/>
            </a:br>
            <a:r>
              <a:rPr lang="en-US"/>
              <a:t>Divider</a:t>
            </a:r>
            <a:r>
              <a:t> Text</a:t>
            </a:r>
          </a:p>
        </p:txBody>
      </p:sp>
      <p:sp>
        <p:nvSpPr>
          <p:cNvPr id="3" name="Rectangle">
            <a:extLst>
              <a:ext uri="{FF2B5EF4-FFF2-40B4-BE49-F238E27FC236}">
                <a16:creationId xmlns:a16="http://schemas.microsoft.com/office/drawing/2014/main" id="{349528C1-B518-51CC-C1A7-83CCED10097C}"/>
              </a:ext>
            </a:extLst>
          </p:cNvPr>
          <p:cNvSpPr/>
          <p:nvPr userDrawn="1"/>
        </p:nvSpPr>
        <p:spPr>
          <a:xfrm>
            <a:off x="0" y="6800850"/>
            <a:ext cx="12192000" cy="57151"/>
          </a:xfrm>
          <a:prstGeom prst="rect">
            <a:avLst/>
          </a:prstGeom>
          <a:solidFill>
            <a:schemeClr val="accent2"/>
          </a:solidFill>
          <a:ln w="12700">
            <a:miter lim="400000"/>
          </a:ln>
        </p:spPr>
        <p:txBody>
          <a:bodyPr lIns="0" tIns="0" rIns="0" bIns="0" anchor="ctr"/>
          <a:lstStyle/>
          <a:p>
            <a:pPr lvl="0"/>
            <a:endParaRPr sz="1600" b="0">
              <a:solidFill>
                <a:srgbClr val="FFFFFF"/>
              </a:solidFill>
              <a:latin typeface="Xfinity Brown" panose="02010504010101010104" pitchFamily="2" charset="77"/>
              <a:ea typeface="+mn-ea"/>
              <a:cs typeface="Xfinity Brown" panose="02010504010101010104" pitchFamily="2" charset="77"/>
            </a:endParaRPr>
          </a:p>
        </p:txBody>
      </p:sp>
    </p:spTree>
    <p:extLst>
      <p:ext uri="{BB962C8B-B14F-4D97-AF65-F5344CB8AC3E}">
        <p14:creationId xmlns:p14="http://schemas.microsoft.com/office/powerpoint/2010/main" val="312979333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65024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Light">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EBA1EE52-56D8-A842-9F00-BF07DD0D6D4A}"/>
              </a:ext>
            </a:extLst>
          </p:cNvPr>
          <p:cNvSpPr>
            <a:spLocks noGrp="1"/>
          </p:cNvSpPr>
          <p:nvPr>
            <p:ph type="body" sz="quarter" idx="10"/>
          </p:nvPr>
        </p:nvSpPr>
        <p:spPr>
          <a:xfrm>
            <a:off x="683284" y="4081185"/>
            <a:ext cx="5493299" cy="503237"/>
          </a:xfrm>
          <a:prstGeom prst="rect">
            <a:avLst/>
          </a:prstGeom>
        </p:spPr>
        <p:txBody>
          <a:bodyPr lIns="0" tIns="0" rIns="0" bIns="0"/>
          <a:lstStyle>
            <a:lvl1pPr algn="l">
              <a:defRPr sz="2400" b="1" i="0">
                <a:solidFill>
                  <a:schemeClr val="tx1"/>
                </a:solidFill>
                <a:latin typeface="Plus Jakarta Sans SemiBold" pitchFamily="2" charset="77"/>
                <a:cs typeface="Plus Jakarta Sans SemiBold" pitchFamily="2" charset="77"/>
              </a:defRPr>
            </a:lvl1pPr>
          </a:lstStyle>
          <a:p>
            <a:pPr lvl="0"/>
            <a:r>
              <a:rPr lang="en-US"/>
              <a:t>Click to edit Master text styles</a:t>
            </a:r>
          </a:p>
        </p:txBody>
      </p:sp>
      <p:sp>
        <p:nvSpPr>
          <p:cNvPr id="3" name="Title Text">
            <a:extLst>
              <a:ext uri="{FF2B5EF4-FFF2-40B4-BE49-F238E27FC236}">
                <a16:creationId xmlns:a16="http://schemas.microsoft.com/office/drawing/2014/main" id="{94EB04E3-F572-E66C-1D28-8AB407A858B7}"/>
              </a:ext>
            </a:extLst>
          </p:cNvPr>
          <p:cNvSpPr txBox="1">
            <a:spLocks noGrp="1"/>
          </p:cNvSpPr>
          <p:nvPr>
            <p:ph type="title" hasCustomPrompt="1"/>
          </p:nvPr>
        </p:nvSpPr>
        <p:spPr>
          <a:xfrm>
            <a:off x="683284" y="2648970"/>
            <a:ext cx="7315200" cy="1126511"/>
          </a:xfrm>
          <a:prstGeom prst="rect">
            <a:avLst/>
          </a:prstGeom>
        </p:spPr>
        <p:txBody>
          <a:bodyPr lIns="0" tIns="0" rIns="0" bIns="0" anchor="t"/>
          <a:lstStyle>
            <a:lvl1pPr marL="0" marR="0" indent="0" algn="l" defTabSz="412750" rtl="0" latinLnBrk="0">
              <a:lnSpc>
                <a:spcPct val="80000"/>
              </a:lnSpc>
              <a:spcBef>
                <a:spcPts val="0"/>
              </a:spcBef>
              <a:spcAft>
                <a:spcPts val="0"/>
              </a:spcAft>
              <a:buClrTx/>
              <a:buSzTx/>
              <a:buFontTx/>
              <a:buNone/>
              <a:tabLst/>
              <a:defRPr sz="5000" b="1" i="0" u="none" strike="noStrike" cap="none" spc="0" baseline="0" dirty="0">
                <a:solidFill>
                  <a:schemeClr val="tx1"/>
                </a:solidFill>
                <a:uFillTx/>
                <a:latin typeface="Zilla Slab" pitchFamily="2" charset="77"/>
                <a:ea typeface="Zilla Slab" pitchFamily="2" charset="77"/>
                <a:cs typeface="Plus Jakarta Sans" pitchFamily="2" charset="77"/>
                <a:sym typeface="Xfinity Brown"/>
              </a:defRPr>
            </a:lvl1pPr>
          </a:lstStyle>
          <a:p>
            <a:r>
              <a:rPr lang="en-US"/>
              <a:t>Click to Edit </a:t>
            </a:r>
            <a:br>
              <a:rPr lang="en-US"/>
            </a:br>
            <a:r>
              <a:rPr lang="en-US"/>
              <a:t>Divider</a:t>
            </a:r>
            <a:r>
              <a:t> Text</a:t>
            </a:r>
          </a:p>
        </p:txBody>
      </p:sp>
      <p:sp>
        <p:nvSpPr>
          <p:cNvPr id="4" name="Body Level One…">
            <a:extLst>
              <a:ext uri="{FF2B5EF4-FFF2-40B4-BE49-F238E27FC236}">
                <a16:creationId xmlns:a16="http://schemas.microsoft.com/office/drawing/2014/main" id="{07838850-F32E-DC0C-75C9-8220F021FF2C}"/>
              </a:ext>
            </a:extLst>
          </p:cNvPr>
          <p:cNvSpPr txBox="1">
            <a:spLocks noGrp="1"/>
          </p:cNvSpPr>
          <p:nvPr>
            <p:ph type="body" sz="quarter" idx="1" hasCustomPrompt="1"/>
          </p:nvPr>
        </p:nvSpPr>
        <p:spPr>
          <a:xfrm>
            <a:off x="683284" y="2216150"/>
            <a:ext cx="5494823" cy="215554"/>
          </a:xfrm>
          <a:prstGeom prst="rect">
            <a:avLst/>
          </a:prstGeom>
        </p:spPr>
        <p:txBody>
          <a:bodyPr lIns="0" tIns="0" rIns="0" bIns="0" anchor="b">
            <a:noAutofit/>
          </a:bodyPr>
          <a:lstStyle>
            <a:lvl1pPr algn="l">
              <a:lnSpc>
                <a:spcPct val="80000"/>
              </a:lnSpc>
              <a:defRPr sz="1800" b="0" i="0" cap="all" spc="100">
                <a:solidFill>
                  <a:schemeClr val="tx2"/>
                </a:solidFill>
                <a:latin typeface="Plus Jakarta Sans" pitchFamily="2" charset="77"/>
                <a:ea typeface="Plus Jakarta Sans" pitchFamily="2" charset="77"/>
                <a:cs typeface="Plus Jakarta Sans" pitchFamily="2" charset="77"/>
                <a:sym typeface="Xfinity Brown"/>
              </a:defRPr>
            </a:lvl1pPr>
            <a:lvl2pPr indent="114300" algn="l">
              <a:lnSpc>
                <a:spcPct val="80000"/>
              </a:lnSpc>
              <a:defRPr sz="1000" b="1" cap="all" spc="100">
                <a:solidFill>
                  <a:srgbClr val="FFFFFF"/>
                </a:solidFill>
                <a:latin typeface="Xfinity Brown"/>
                <a:ea typeface="Xfinity Brown"/>
                <a:cs typeface="Xfinity Brown"/>
                <a:sym typeface="Xfinity Brown"/>
              </a:defRPr>
            </a:lvl2pPr>
            <a:lvl3pPr indent="228600" algn="l">
              <a:lnSpc>
                <a:spcPct val="80000"/>
              </a:lnSpc>
              <a:defRPr sz="1000" b="1" cap="all" spc="100">
                <a:solidFill>
                  <a:srgbClr val="FFFFFF"/>
                </a:solidFill>
                <a:latin typeface="Xfinity Brown"/>
                <a:ea typeface="Xfinity Brown"/>
                <a:cs typeface="Xfinity Brown"/>
                <a:sym typeface="Xfinity Brown"/>
              </a:defRPr>
            </a:lvl3pPr>
            <a:lvl4pPr indent="342900" algn="l">
              <a:lnSpc>
                <a:spcPct val="80000"/>
              </a:lnSpc>
              <a:defRPr sz="1000" b="1" cap="all" spc="100">
                <a:solidFill>
                  <a:srgbClr val="FFFFFF"/>
                </a:solidFill>
                <a:latin typeface="Xfinity Brown"/>
                <a:ea typeface="Xfinity Brown"/>
                <a:cs typeface="Xfinity Brown"/>
                <a:sym typeface="Xfinity Brown"/>
              </a:defRPr>
            </a:lvl4pPr>
            <a:lvl5pPr indent="457200" algn="l">
              <a:lnSpc>
                <a:spcPct val="80000"/>
              </a:lnSpc>
              <a:defRPr sz="1000" b="1" cap="all" spc="100">
                <a:solidFill>
                  <a:srgbClr val="FFFFFF"/>
                </a:solidFill>
                <a:latin typeface="Xfinity Brown"/>
                <a:ea typeface="Xfinity Brown"/>
                <a:cs typeface="Xfinity Brown"/>
                <a:sym typeface="Xfinity Brown"/>
              </a:defRPr>
            </a:lvl5pPr>
          </a:lstStyle>
          <a:p>
            <a:r>
              <a:rPr lang="en-US"/>
              <a:t>00/00/0000</a:t>
            </a:r>
            <a:endParaRPr/>
          </a:p>
        </p:txBody>
      </p:sp>
      <p:sp>
        <p:nvSpPr>
          <p:cNvPr id="5" name="Rectangle 4">
            <a:extLst>
              <a:ext uri="{FF2B5EF4-FFF2-40B4-BE49-F238E27FC236}">
                <a16:creationId xmlns:a16="http://schemas.microsoft.com/office/drawing/2014/main" id="{41238049-CA9F-D83F-4090-336A8219191B}"/>
              </a:ext>
            </a:extLst>
          </p:cNvPr>
          <p:cNvSpPr/>
          <p:nvPr userDrawn="1"/>
        </p:nvSpPr>
        <p:spPr>
          <a:xfrm>
            <a:off x="199057" y="202015"/>
            <a:ext cx="11793885" cy="6453969"/>
          </a:xfrm>
          <a:prstGeom prst="rect">
            <a:avLst/>
          </a:prstGeom>
          <a:noFill/>
          <a:ln w="57150">
            <a:solidFill>
              <a:schemeClr val="accent4"/>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8120546"/>
      </p:ext>
    </p:extLst>
  </p:cSld>
  <p:clrMapOvr>
    <a:overrideClrMapping bg1="lt1" tx1="dk1" bg2="lt2" tx2="dk2" accent1="accent1" accent2="accent2" accent3="accent3" accent4="accent4" accent5="accent5" accent6="accent6" hlink="hlink" folHlink="folHlink"/>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with Title">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4D8F88C4-B6BE-814A-A531-CC35DEE7A718}"/>
              </a:ext>
            </a:extLst>
          </p:cNvPr>
          <p:cNvSpPr>
            <a:spLocks noGrp="1"/>
          </p:cNvSpPr>
          <p:nvPr>
            <p:ph type="body" sz="quarter" idx="25" hasCustomPrompt="1"/>
          </p:nvPr>
        </p:nvSpPr>
        <p:spPr>
          <a:xfrm>
            <a:off x="683286" y="499452"/>
            <a:ext cx="10822913" cy="201168"/>
          </a:xfrm>
          <a:prstGeom prst="rect">
            <a:avLst/>
          </a:prstGeom>
        </p:spPr>
        <p:txBody>
          <a:bodyPr lIns="0" tIns="0" rIns="0" bIns="0" anchor="ctr"/>
          <a:lstStyle>
            <a:lvl1pPr algn="l">
              <a:defRPr lang="en-US" sz="1400" b="1" i="0" cap="all" spc="200" baseline="0" dirty="0">
                <a:solidFill>
                  <a:schemeClr val="tx2"/>
                </a:solidFill>
                <a:latin typeface="Plus Jakarta Sans SemiBold" pitchFamily="2" charset="77"/>
                <a:ea typeface="Plus Jakarta Sans SemiBold" pitchFamily="2" charset="77"/>
                <a:cs typeface="Plus Jakarta Sans SemiBold" pitchFamily="2" charset="77"/>
              </a:defRPr>
            </a:lvl1pPr>
          </a:lstStyle>
          <a:p>
            <a:pPr lvl="0" algn="l"/>
            <a:r>
              <a:rPr lang="en-US"/>
              <a:t>OPTIONAL BREADCRUMB HERE</a:t>
            </a:r>
          </a:p>
        </p:txBody>
      </p:sp>
      <p:sp>
        <p:nvSpPr>
          <p:cNvPr id="15" name="Rectangle">
            <a:extLst>
              <a:ext uri="{FF2B5EF4-FFF2-40B4-BE49-F238E27FC236}">
                <a16:creationId xmlns:a16="http://schemas.microsoft.com/office/drawing/2014/main" id="{A624A1C5-9AA4-6C47-80CC-AEA9A4061280}"/>
              </a:ext>
            </a:extLst>
          </p:cNvPr>
          <p:cNvSpPr/>
          <p:nvPr userDrawn="1"/>
        </p:nvSpPr>
        <p:spPr>
          <a:xfrm>
            <a:off x="0" y="6800850"/>
            <a:ext cx="12192000" cy="57151"/>
          </a:xfrm>
          <a:prstGeom prst="rect">
            <a:avLst/>
          </a:prstGeom>
          <a:solidFill>
            <a:schemeClr val="tx2"/>
          </a:solidFill>
          <a:ln w="12700">
            <a:miter lim="400000"/>
          </a:ln>
        </p:spPr>
        <p:txBody>
          <a:bodyPr lIns="0" tIns="0" rIns="0" bIns="0" anchor="ctr"/>
          <a:lstStyle/>
          <a:p>
            <a:pPr lvl="0"/>
            <a:endParaRPr sz="1600" b="0">
              <a:solidFill>
                <a:srgbClr val="FFFFFF"/>
              </a:solidFill>
              <a:latin typeface="Xfinity Brown" panose="02010504010101010104" pitchFamily="2" charset="77"/>
              <a:ea typeface="+mn-ea"/>
              <a:cs typeface="Xfinity Brown" panose="02010504010101010104" pitchFamily="2" charset="77"/>
            </a:endParaRPr>
          </a:p>
        </p:txBody>
      </p:sp>
      <p:sp>
        <p:nvSpPr>
          <p:cNvPr id="2" name="Title 1">
            <a:extLst>
              <a:ext uri="{FF2B5EF4-FFF2-40B4-BE49-F238E27FC236}">
                <a16:creationId xmlns:a16="http://schemas.microsoft.com/office/drawing/2014/main" id="{A431D4E2-AE2F-5D67-7610-695642E9F734}"/>
              </a:ext>
            </a:extLst>
          </p:cNvPr>
          <p:cNvSpPr>
            <a:spLocks noGrp="1"/>
          </p:cNvSpPr>
          <p:nvPr>
            <p:ph type="title"/>
          </p:nvPr>
        </p:nvSpPr>
        <p:spPr>
          <a:xfrm>
            <a:off x="683286" y="840047"/>
            <a:ext cx="10822913" cy="931601"/>
          </a:xfrm>
          <a:prstGeom prst="rect">
            <a:avLst/>
          </a:prstGeom>
        </p:spPr>
        <p:txBody>
          <a:bodyPr lIns="0" tIns="0" rIns="0" bIns="0" anchor="t"/>
          <a:lstStyle>
            <a:lvl1pPr marL="0" marR="0" indent="0" algn="l" defTabSz="412750" rtl="0" latinLnBrk="0">
              <a:lnSpc>
                <a:spcPts val="4000"/>
              </a:lnSpc>
              <a:spcBef>
                <a:spcPts val="0"/>
              </a:spcBef>
              <a:spcAft>
                <a:spcPts val="0"/>
              </a:spcAft>
              <a:buClrTx/>
              <a:buSzTx/>
              <a:buFontTx/>
              <a:buNone/>
              <a:tabLst/>
              <a:defRPr lang="en-US" sz="4000" b="1" i="0" u="none" strike="noStrike" cap="none" spc="0" baseline="0" dirty="0" smtClean="0">
                <a:solidFill>
                  <a:schemeClr val="tx1"/>
                </a:solidFill>
                <a:uFillTx/>
                <a:latin typeface="Zilla Slab SemiBold" pitchFamily="2" charset="77"/>
                <a:ea typeface="Zilla Slab SemiBold" pitchFamily="2" charset="77"/>
                <a:cs typeface="Zilla Slab SemiBold" pitchFamily="2" charset="77"/>
                <a:sym typeface="Helvetica Neue"/>
              </a:defRPr>
            </a:lvl1pPr>
          </a:lstStyle>
          <a:p>
            <a:r>
              <a:rPr lang="en-US"/>
              <a:t>Click to edit Master title style</a:t>
            </a:r>
          </a:p>
        </p:txBody>
      </p:sp>
      <p:sp>
        <p:nvSpPr>
          <p:cNvPr id="17" name="Slide Number">
            <a:extLst>
              <a:ext uri="{FF2B5EF4-FFF2-40B4-BE49-F238E27FC236}">
                <a16:creationId xmlns:a16="http://schemas.microsoft.com/office/drawing/2014/main" id="{4D40B90C-7C5D-150D-20F7-67A19D73FF25}"/>
              </a:ext>
            </a:extLst>
          </p:cNvPr>
          <p:cNvSpPr txBox="1">
            <a:spLocks/>
          </p:cNvSpPr>
          <p:nvPr userDrawn="1"/>
        </p:nvSpPr>
        <p:spPr>
          <a:xfrm>
            <a:off x="11640054" y="6463751"/>
            <a:ext cx="241949" cy="128016"/>
          </a:xfrm>
          <a:prstGeom prst="rect">
            <a:avLst/>
          </a:prstGeom>
        </p:spPr>
        <p:txBody>
          <a:bodyPr lIns="0" tIns="0" rIns="0" bIns="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41275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latin typeface="Xfinity Brown" panose="02010504010101010104" pitchFamily="2" charset="77"/>
                <a:ea typeface="Helvetica Neue"/>
                <a:cs typeface="Xfinity Brown" panose="02010504010101010104" pitchFamily="2" charset="77"/>
                <a:sym typeface="Helvetica Neue"/>
              </a:defRPr>
            </a:lvl1pPr>
            <a:lvl2pPr marL="0" marR="0" indent="1143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6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9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2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5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8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1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4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86CB4B4D-7CA3-9044-876B-883B54F8677D}" type="slidenum">
              <a:rPr lang="en-US" sz="1200" smtClean="0">
                <a:solidFill>
                  <a:schemeClr val="accent3"/>
                </a:solidFill>
                <a:latin typeface="Plus Jakarta Sans" pitchFamily="2" charset="77"/>
                <a:cs typeface="Plus Jakarta Sans" pitchFamily="2" charset="77"/>
              </a:rPr>
              <a:pPr/>
              <a:t>‹#›</a:t>
            </a:fld>
            <a:endParaRPr lang="en-US" sz="1200">
              <a:solidFill>
                <a:schemeClr val="accent3"/>
              </a:solidFill>
              <a:latin typeface="Plus Jakarta Sans" pitchFamily="2" charset="77"/>
              <a:cs typeface="Plus Jakarta Sans" pitchFamily="2" charset="77"/>
            </a:endParaRPr>
          </a:p>
        </p:txBody>
      </p:sp>
    </p:spTree>
    <p:extLst>
      <p:ext uri="{BB962C8B-B14F-4D97-AF65-F5344CB8AC3E}">
        <p14:creationId xmlns:p14="http://schemas.microsoft.com/office/powerpoint/2010/main" val="631645706"/>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with 1 Paragraph">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6007E547-B2BF-B24E-94E2-1EC0ED8D3569}"/>
              </a:ext>
            </a:extLst>
          </p:cNvPr>
          <p:cNvSpPr>
            <a:spLocks noGrp="1"/>
          </p:cNvSpPr>
          <p:nvPr>
            <p:ph type="body" sz="quarter" idx="26"/>
          </p:nvPr>
        </p:nvSpPr>
        <p:spPr>
          <a:xfrm>
            <a:off x="683288" y="2153135"/>
            <a:ext cx="10822912" cy="3988005"/>
          </a:xfrm>
          <a:prstGeom prst="rect">
            <a:avLst/>
          </a:prstGeom>
        </p:spPr>
        <p:txBody>
          <a:bodyPr lIns="0" tIns="0" rIns="0" bIns="0"/>
          <a:lstStyle>
            <a:lvl1pPr algn="l">
              <a:defRPr sz="2000" b="0" i="0">
                <a:solidFill>
                  <a:schemeClr val="tx1"/>
                </a:solidFill>
                <a:latin typeface="Plus Jakarta Sans" pitchFamily="2" charset="77"/>
                <a:cs typeface="Plus Jakarta Sans" pitchFamily="2" charset="77"/>
              </a:defRPr>
            </a:lvl1pPr>
            <a:lvl2pPr marL="274320" indent="-274320" algn="l">
              <a:spcBef>
                <a:spcPts val="600"/>
              </a:spcBef>
              <a:buFont typeface="Arial" panose="020B0604020202020204" pitchFamily="34" charset="0"/>
              <a:buChar char="•"/>
              <a:defRPr sz="2000" b="0" i="0">
                <a:solidFill>
                  <a:schemeClr val="tx1"/>
                </a:solidFill>
                <a:latin typeface="Plus Jakarta Sans" pitchFamily="2" charset="77"/>
                <a:cs typeface="Plus Jakarta Sans" pitchFamily="2" charset="77"/>
              </a:defRPr>
            </a:lvl2pPr>
            <a:lvl3pPr marL="560070" indent="-285750" algn="l">
              <a:spcBef>
                <a:spcPts val="600"/>
              </a:spcBef>
              <a:buFont typeface="System Font Regular"/>
              <a:buChar char="–"/>
              <a:defRPr sz="2000" b="0" i="0">
                <a:solidFill>
                  <a:schemeClr val="tx1"/>
                </a:solidFill>
                <a:latin typeface="Plus Jakarta Sans" pitchFamily="2" charset="77"/>
                <a:cs typeface="Plus Jakarta Sans" pitchFamily="2" charset="77"/>
              </a:defRPr>
            </a:lvl3pPr>
            <a:lvl4pPr marL="834390" indent="-285750" algn="l">
              <a:spcBef>
                <a:spcPts val="600"/>
              </a:spcBef>
              <a:buFont typeface="Courier New" panose="02070309020205020404" pitchFamily="49" charset="0"/>
              <a:buChar char="o"/>
              <a:defRPr sz="2000" b="0" i="0">
                <a:solidFill>
                  <a:schemeClr val="tx1"/>
                </a:solidFill>
                <a:latin typeface="Plus Jakarta Sans" pitchFamily="2" charset="77"/>
                <a:cs typeface="Plus Jakarta Sans" pitchFamily="2" charset="77"/>
              </a:defRPr>
            </a:lvl4pPr>
            <a:lvl5pPr marL="1108710" indent="-285750" algn="l">
              <a:spcBef>
                <a:spcPts val="600"/>
              </a:spcBef>
              <a:buFont typeface="System Font Regular"/>
              <a:buChar char="–"/>
              <a:defRPr lang="en-US" sz="2000" b="0" i="0" u="none" strike="noStrike" cap="none" spc="0" baseline="0" dirty="0">
                <a:solidFill>
                  <a:schemeClr val="tx1"/>
                </a:solidFill>
                <a:uFillTx/>
                <a:latin typeface="Plus Jakarta Sans" pitchFamily="2" charset="77"/>
                <a:ea typeface="Helvetica Neue"/>
                <a:cs typeface="Plus Jakarta Sans" pitchFamily="2" charset="77"/>
                <a:sym typeface="Helvetica Neu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a:extLst>
              <a:ext uri="{FF2B5EF4-FFF2-40B4-BE49-F238E27FC236}">
                <a16:creationId xmlns:a16="http://schemas.microsoft.com/office/drawing/2014/main" id="{1FC58DA9-D5B1-372F-9264-DF362BCEB38A}"/>
              </a:ext>
            </a:extLst>
          </p:cNvPr>
          <p:cNvSpPr/>
          <p:nvPr userDrawn="1"/>
        </p:nvSpPr>
        <p:spPr>
          <a:xfrm>
            <a:off x="0" y="6800850"/>
            <a:ext cx="12192000" cy="57151"/>
          </a:xfrm>
          <a:prstGeom prst="rect">
            <a:avLst/>
          </a:prstGeom>
          <a:solidFill>
            <a:schemeClr val="tx2"/>
          </a:solidFill>
          <a:ln w="12700">
            <a:miter lim="400000"/>
          </a:ln>
        </p:spPr>
        <p:txBody>
          <a:bodyPr lIns="0" tIns="0" rIns="0" bIns="0" anchor="ctr"/>
          <a:lstStyle/>
          <a:p>
            <a:pPr lvl="0"/>
            <a:endParaRPr sz="1600" b="0">
              <a:solidFill>
                <a:srgbClr val="FFFFFF"/>
              </a:solidFill>
              <a:latin typeface="Xfinity Brown" panose="02010504010101010104" pitchFamily="2" charset="77"/>
              <a:ea typeface="+mn-ea"/>
              <a:cs typeface="Xfinity Brown" panose="02010504010101010104" pitchFamily="2" charset="77"/>
            </a:endParaRPr>
          </a:p>
        </p:txBody>
      </p:sp>
      <p:sp>
        <p:nvSpPr>
          <p:cNvPr id="7" name="Text Placeholder 2">
            <a:extLst>
              <a:ext uri="{FF2B5EF4-FFF2-40B4-BE49-F238E27FC236}">
                <a16:creationId xmlns:a16="http://schemas.microsoft.com/office/drawing/2014/main" id="{423C6447-85C2-7DCD-D87E-A67E98281921}"/>
              </a:ext>
            </a:extLst>
          </p:cNvPr>
          <p:cNvSpPr>
            <a:spLocks noGrp="1"/>
          </p:cNvSpPr>
          <p:nvPr>
            <p:ph type="body" sz="quarter" idx="25" hasCustomPrompt="1"/>
          </p:nvPr>
        </p:nvSpPr>
        <p:spPr>
          <a:xfrm>
            <a:off x="683286" y="499452"/>
            <a:ext cx="10822913" cy="201168"/>
          </a:xfrm>
          <a:prstGeom prst="rect">
            <a:avLst/>
          </a:prstGeom>
        </p:spPr>
        <p:txBody>
          <a:bodyPr lIns="0" tIns="0" rIns="0" bIns="0" anchor="ctr"/>
          <a:lstStyle>
            <a:lvl1pPr algn="l">
              <a:defRPr lang="en-US" sz="1400" b="1" i="0" cap="all" spc="200" baseline="0" dirty="0">
                <a:solidFill>
                  <a:schemeClr val="tx2"/>
                </a:solidFill>
                <a:latin typeface="Plus Jakarta Sans SemiBold" pitchFamily="2" charset="77"/>
                <a:ea typeface="Plus Jakarta Sans SemiBold" pitchFamily="2" charset="77"/>
                <a:cs typeface="Plus Jakarta Sans SemiBold" pitchFamily="2" charset="77"/>
              </a:defRPr>
            </a:lvl1pPr>
          </a:lstStyle>
          <a:p>
            <a:pPr lvl="0" algn="l"/>
            <a:r>
              <a:rPr lang="en-US"/>
              <a:t>OPTIONAL BREADCRUMB HERE</a:t>
            </a:r>
          </a:p>
        </p:txBody>
      </p:sp>
      <p:sp>
        <p:nvSpPr>
          <p:cNvPr id="8" name="Slide Number">
            <a:extLst>
              <a:ext uri="{FF2B5EF4-FFF2-40B4-BE49-F238E27FC236}">
                <a16:creationId xmlns:a16="http://schemas.microsoft.com/office/drawing/2014/main" id="{ACDE1215-2666-F9E1-E245-94EF5F05DE35}"/>
              </a:ext>
            </a:extLst>
          </p:cNvPr>
          <p:cNvSpPr txBox="1">
            <a:spLocks/>
          </p:cNvSpPr>
          <p:nvPr userDrawn="1"/>
        </p:nvSpPr>
        <p:spPr>
          <a:xfrm>
            <a:off x="11640054" y="6463751"/>
            <a:ext cx="241949" cy="128016"/>
          </a:xfrm>
          <a:prstGeom prst="rect">
            <a:avLst/>
          </a:prstGeom>
        </p:spPr>
        <p:txBody>
          <a:bodyPr lIns="0" tIns="0" rIns="0" bIns="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41275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latin typeface="Xfinity Brown" panose="02010504010101010104" pitchFamily="2" charset="77"/>
                <a:ea typeface="Helvetica Neue"/>
                <a:cs typeface="Xfinity Brown" panose="02010504010101010104" pitchFamily="2" charset="77"/>
                <a:sym typeface="Helvetica Neue"/>
              </a:defRPr>
            </a:lvl1pPr>
            <a:lvl2pPr marL="0" marR="0" indent="1143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6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9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2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5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8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1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4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86CB4B4D-7CA3-9044-876B-883B54F8677D}" type="slidenum">
              <a:rPr lang="en-US" sz="1200" smtClean="0">
                <a:solidFill>
                  <a:schemeClr val="accent3"/>
                </a:solidFill>
                <a:latin typeface="Plus Jakarta Sans" pitchFamily="2" charset="77"/>
                <a:cs typeface="Plus Jakarta Sans" pitchFamily="2" charset="77"/>
              </a:rPr>
              <a:pPr/>
              <a:t>‹#›</a:t>
            </a:fld>
            <a:endParaRPr lang="en-US" sz="1200">
              <a:solidFill>
                <a:schemeClr val="accent3"/>
              </a:solidFill>
              <a:latin typeface="Plus Jakarta Sans" pitchFamily="2" charset="77"/>
              <a:cs typeface="Plus Jakarta Sans" pitchFamily="2" charset="77"/>
            </a:endParaRPr>
          </a:p>
        </p:txBody>
      </p:sp>
      <p:sp>
        <p:nvSpPr>
          <p:cNvPr id="2" name="Title 1">
            <a:extLst>
              <a:ext uri="{FF2B5EF4-FFF2-40B4-BE49-F238E27FC236}">
                <a16:creationId xmlns:a16="http://schemas.microsoft.com/office/drawing/2014/main" id="{82BF9B57-48E7-6C5C-D23D-A392A7525CB9}"/>
              </a:ext>
            </a:extLst>
          </p:cNvPr>
          <p:cNvSpPr>
            <a:spLocks noGrp="1"/>
          </p:cNvSpPr>
          <p:nvPr>
            <p:ph type="title"/>
          </p:nvPr>
        </p:nvSpPr>
        <p:spPr>
          <a:xfrm>
            <a:off x="683286" y="840047"/>
            <a:ext cx="10822913" cy="931601"/>
          </a:xfrm>
          <a:prstGeom prst="rect">
            <a:avLst/>
          </a:prstGeom>
        </p:spPr>
        <p:txBody>
          <a:bodyPr lIns="0" tIns="0" rIns="0" bIns="0" anchor="t"/>
          <a:lstStyle>
            <a:lvl1pPr marL="0" marR="0" indent="0" algn="l" defTabSz="412750" rtl="0" latinLnBrk="0">
              <a:lnSpc>
                <a:spcPts val="4000"/>
              </a:lnSpc>
              <a:spcBef>
                <a:spcPts val="0"/>
              </a:spcBef>
              <a:spcAft>
                <a:spcPts val="0"/>
              </a:spcAft>
              <a:buClrTx/>
              <a:buSzTx/>
              <a:buFontTx/>
              <a:buNone/>
              <a:tabLst/>
              <a:defRPr lang="en-US" sz="4000" b="1" i="0" u="none" strike="noStrike" cap="none" spc="0" baseline="0" dirty="0" smtClean="0">
                <a:solidFill>
                  <a:schemeClr val="tx1"/>
                </a:solidFill>
                <a:uFillTx/>
                <a:latin typeface="Zilla Slab SemiBold" pitchFamily="2" charset="77"/>
                <a:ea typeface="Zilla Slab SemiBold" pitchFamily="2" charset="77"/>
                <a:cs typeface="Zilla Slab SemiBold" pitchFamily="2" charset="77"/>
                <a:sym typeface="Helvetica Neue"/>
              </a:defRPr>
            </a:lvl1pPr>
          </a:lstStyle>
          <a:p>
            <a:r>
              <a:rPr lang="en-US"/>
              <a:t>Click to edit Master title style</a:t>
            </a:r>
          </a:p>
        </p:txBody>
      </p:sp>
    </p:spTree>
    <p:extLst>
      <p:ext uri="{BB962C8B-B14F-4D97-AF65-F5344CB8AC3E}">
        <p14:creationId xmlns:p14="http://schemas.microsoft.com/office/powerpoint/2010/main" val="1319485340"/>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with 2 Paragraphs">
    <p:spTree>
      <p:nvGrpSpPr>
        <p:cNvPr id="1" name=""/>
        <p:cNvGrpSpPr/>
        <p:nvPr/>
      </p:nvGrpSpPr>
      <p:grpSpPr>
        <a:xfrm>
          <a:off x="0" y="0"/>
          <a:ext cx="0" cy="0"/>
          <a:chOff x="0" y="0"/>
          <a:chExt cx="0" cy="0"/>
        </a:xfrm>
      </p:grpSpPr>
      <p:sp>
        <p:nvSpPr>
          <p:cNvPr id="21" name="Text Placeholder 5">
            <a:extLst>
              <a:ext uri="{FF2B5EF4-FFF2-40B4-BE49-F238E27FC236}">
                <a16:creationId xmlns:a16="http://schemas.microsoft.com/office/drawing/2014/main" id="{258D18E2-A226-F046-BB6F-02AB8806EECB}"/>
              </a:ext>
            </a:extLst>
          </p:cNvPr>
          <p:cNvSpPr>
            <a:spLocks noGrp="1"/>
          </p:cNvSpPr>
          <p:nvPr>
            <p:ph type="body" sz="quarter" idx="26"/>
          </p:nvPr>
        </p:nvSpPr>
        <p:spPr>
          <a:xfrm>
            <a:off x="683288" y="2160923"/>
            <a:ext cx="5123952" cy="3994864"/>
          </a:xfrm>
          <a:prstGeom prst="rect">
            <a:avLst/>
          </a:prstGeom>
        </p:spPr>
        <p:txBody>
          <a:bodyPr lIns="0" tIns="0" rIns="0" bIns="0"/>
          <a:lstStyle>
            <a:lvl1pPr algn="l">
              <a:defRPr sz="2000" b="0" i="0">
                <a:solidFill>
                  <a:schemeClr val="tx1"/>
                </a:solidFill>
                <a:latin typeface="Plus Jakarta Sans" pitchFamily="2" charset="77"/>
                <a:cs typeface="Plus Jakarta Sans" pitchFamily="2" charset="77"/>
              </a:defRPr>
            </a:lvl1pPr>
            <a:lvl2pPr marL="274320" indent="-274320" algn="l">
              <a:spcBef>
                <a:spcPts val="600"/>
              </a:spcBef>
              <a:buFont typeface="Arial" panose="020B0604020202020204" pitchFamily="34" charset="0"/>
              <a:buChar char="•"/>
              <a:defRPr sz="2000" b="0" i="0">
                <a:solidFill>
                  <a:schemeClr val="tx1"/>
                </a:solidFill>
                <a:latin typeface="Plus Jakarta Sans" pitchFamily="2" charset="77"/>
                <a:cs typeface="Plus Jakarta Sans" pitchFamily="2" charset="77"/>
              </a:defRPr>
            </a:lvl2pPr>
            <a:lvl3pPr marL="560070" indent="-285750" algn="l">
              <a:spcBef>
                <a:spcPts val="600"/>
              </a:spcBef>
              <a:buFont typeface="System Font Regular"/>
              <a:buChar char="–"/>
              <a:defRPr sz="2000" b="0" i="0">
                <a:solidFill>
                  <a:schemeClr val="tx1"/>
                </a:solidFill>
                <a:latin typeface="Plus Jakarta Sans" pitchFamily="2" charset="77"/>
                <a:cs typeface="Plus Jakarta Sans" pitchFamily="2" charset="77"/>
              </a:defRPr>
            </a:lvl3pPr>
            <a:lvl4pPr marL="834390" indent="-285750" algn="l">
              <a:spcBef>
                <a:spcPts val="600"/>
              </a:spcBef>
              <a:buFont typeface="Courier New" panose="02070309020205020404" pitchFamily="49" charset="0"/>
              <a:buChar char="o"/>
              <a:defRPr sz="2000" b="0" i="0">
                <a:solidFill>
                  <a:schemeClr val="tx1"/>
                </a:solidFill>
                <a:latin typeface="Plus Jakarta Sans" pitchFamily="2" charset="77"/>
                <a:cs typeface="Plus Jakarta Sans" pitchFamily="2" charset="77"/>
              </a:defRPr>
            </a:lvl4pPr>
            <a:lvl5pPr marL="1097280" indent="-274320" algn="l">
              <a:spcBef>
                <a:spcPts val="600"/>
              </a:spcBef>
              <a:buFont typeface="System Font Regular"/>
              <a:buChar char="–"/>
              <a:defRPr sz="2000" b="0" i="0">
                <a:solidFill>
                  <a:schemeClr val="tx1"/>
                </a:solidFill>
                <a:latin typeface="Plus Jakarta Sans" pitchFamily="2" charset="77"/>
                <a:cs typeface="Plus Jakarta Sa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5">
            <a:extLst>
              <a:ext uri="{FF2B5EF4-FFF2-40B4-BE49-F238E27FC236}">
                <a16:creationId xmlns:a16="http://schemas.microsoft.com/office/drawing/2014/main" id="{4419A683-EE38-0B4A-98C9-8C7A2C7CD0DA}"/>
              </a:ext>
            </a:extLst>
          </p:cNvPr>
          <p:cNvSpPr>
            <a:spLocks noGrp="1"/>
          </p:cNvSpPr>
          <p:nvPr>
            <p:ph type="body" sz="quarter" idx="31"/>
          </p:nvPr>
        </p:nvSpPr>
        <p:spPr>
          <a:xfrm>
            <a:off x="6442404" y="2160923"/>
            <a:ext cx="5063795" cy="3994864"/>
          </a:xfrm>
          <a:prstGeom prst="rect">
            <a:avLst/>
          </a:prstGeom>
        </p:spPr>
        <p:txBody>
          <a:bodyPr lIns="0" tIns="0" rIns="0" bIns="0"/>
          <a:lstStyle>
            <a:lvl1pPr algn="l">
              <a:defRPr sz="2000" b="0" i="0">
                <a:solidFill>
                  <a:schemeClr val="tx1"/>
                </a:solidFill>
                <a:latin typeface="Plus Jakarta Sans" pitchFamily="2" charset="77"/>
                <a:cs typeface="Plus Jakarta Sans" pitchFamily="2" charset="77"/>
              </a:defRPr>
            </a:lvl1pPr>
            <a:lvl2pPr marL="274320" indent="-274320" algn="l">
              <a:spcBef>
                <a:spcPts val="600"/>
              </a:spcBef>
              <a:buFont typeface="Arial" panose="020B0604020202020204" pitchFamily="34" charset="0"/>
              <a:buChar char="•"/>
              <a:defRPr sz="2000" b="0" i="0">
                <a:solidFill>
                  <a:schemeClr val="tx1"/>
                </a:solidFill>
                <a:latin typeface="Plus Jakarta Sans" pitchFamily="2" charset="77"/>
                <a:cs typeface="Plus Jakarta Sans" pitchFamily="2" charset="77"/>
              </a:defRPr>
            </a:lvl2pPr>
            <a:lvl3pPr marL="560070" indent="-285750" algn="l">
              <a:spcBef>
                <a:spcPts val="600"/>
              </a:spcBef>
              <a:buFont typeface="System Font Regular"/>
              <a:buChar char="–"/>
              <a:defRPr sz="2000" b="0" i="0">
                <a:solidFill>
                  <a:schemeClr val="tx1"/>
                </a:solidFill>
                <a:latin typeface="Plus Jakarta Sans" pitchFamily="2" charset="77"/>
                <a:cs typeface="Plus Jakarta Sans" pitchFamily="2" charset="77"/>
              </a:defRPr>
            </a:lvl3pPr>
            <a:lvl4pPr marL="834390" indent="-285750" algn="l">
              <a:spcBef>
                <a:spcPts val="600"/>
              </a:spcBef>
              <a:buFont typeface="Courier New" panose="02070309020205020404" pitchFamily="49" charset="0"/>
              <a:buChar char="o"/>
              <a:defRPr sz="2000" b="0" i="0">
                <a:solidFill>
                  <a:schemeClr val="tx1"/>
                </a:solidFill>
                <a:latin typeface="Plus Jakarta Sans" pitchFamily="2" charset="77"/>
                <a:cs typeface="Plus Jakarta Sans" pitchFamily="2" charset="77"/>
              </a:defRPr>
            </a:lvl4pPr>
            <a:lvl5pPr marL="1108710" indent="-285750" algn="l">
              <a:spcBef>
                <a:spcPts val="600"/>
              </a:spcBef>
              <a:buFont typeface="System Font Regular"/>
              <a:buChar char="–"/>
              <a:defRPr lang="en-US" sz="2000" b="0" i="0" u="none" strike="noStrike" cap="none" spc="0" baseline="0" dirty="0">
                <a:solidFill>
                  <a:schemeClr val="tx1"/>
                </a:solidFill>
                <a:uFillTx/>
                <a:latin typeface="Plus Jakarta Sans" pitchFamily="2" charset="77"/>
                <a:ea typeface="Helvetica Neue"/>
                <a:cs typeface="Plus Jakarta Sans" pitchFamily="2" charset="77"/>
                <a:sym typeface="Helvetica Neu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a:extLst>
              <a:ext uri="{FF2B5EF4-FFF2-40B4-BE49-F238E27FC236}">
                <a16:creationId xmlns:a16="http://schemas.microsoft.com/office/drawing/2014/main" id="{AB328038-3129-6AE5-3291-CA97B8010583}"/>
              </a:ext>
            </a:extLst>
          </p:cNvPr>
          <p:cNvSpPr/>
          <p:nvPr userDrawn="1"/>
        </p:nvSpPr>
        <p:spPr>
          <a:xfrm>
            <a:off x="0" y="6800850"/>
            <a:ext cx="12192000" cy="57151"/>
          </a:xfrm>
          <a:prstGeom prst="rect">
            <a:avLst/>
          </a:prstGeom>
          <a:solidFill>
            <a:schemeClr val="tx2"/>
          </a:solidFill>
          <a:ln w="12700">
            <a:miter lim="400000"/>
          </a:ln>
        </p:spPr>
        <p:txBody>
          <a:bodyPr lIns="0" tIns="0" rIns="0" bIns="0" anchor="ctr"/>
          <a:lstStyle/>
          <a:p>
            <a:pPr lvl="0"/>
            <a:endParaRPr sz="1600" b="0">
              <a:solidFill>
                <a:srgbClr val="FFFFFF"/>
              </a:solidFill>
              <a:latin typeface="Xfinity Brown" panose="02010504010101010104" pitchFamily="2" charset="77"/>
              <a:ea typeface="+mn-ea"/>
              <a:cs typeface="Xfinity Brown" panose="02010504010101010104" pitchFamily="2" charset="77"/>
            </a:endParaRPr>
          </a:p>
        </p:txBody>
      </p:sp>
      <p:sp>
        <p:nvSpPr>
          <p:cNvPr id="6" name="Text Placeholder 2">
            <a:extLst>
              <a:ext uri="{FF2B5EF4-FFF2-40B4-BE49-F238E27FC236}">
                <a16:creationId xmlns:a16="http://schemas.microsoft.com/office/drawing/2014/main" id="{F31918FA-2E9D-81F1-ED6A-A8F554744C2C}"/>
              </a:ext>
            </a:extLst>
          </p:cNvPr>
          <p:cNvSpPr>
            <a:spLocks noGrp="1"/>
          </p:cNvSpPr>
          <p:nvPr>
            <p:ph type="body" sz="quarter" idx="25" hasCustomPrompt="1"/>
          </p:nvPr>
        </p:nvSpPr>
        <p:spPr>
          <a:xfrm>
            <a:off x="683286" y="499452"/>
            <a:ext cx="10822913" cy="201168"/>
          </a:xfrm>
          <a:prstGeom prst="rect">
            <a:avLst/>
          </a:prstGeom>
        </p:spPr>
        <p:txBody>
          <a:bodyPr lIns="0" tIns="0" rIns="0" bIns="0" anchor="ctr"/>
          <a:lstStyle>
            <a:lvl1pPr algn="l">
              <a:defRPr lang="en-US" sz="1400" b="1" i="0" cap="all" spc="200" baseline="0" dirty="0">
                <a:solidFill>
                  <a:schemeClr val="tx2"/>
                </a:solidFill>
                <a:latin typeface="Plus Jakarta Sans SemiBold" pitchFamily="2" charset="77"/>
                <a:ea typeface="Plus Jakarta Sans SemiBold" pitchFamily="2" charset="77"/>
                <a:cs typeface="Plus Jakarta Sans SemiBold" pitchFamily="2" charset="77"/>
              </a:defRPr>
            </a:lvl1pPr>
          </a:lstStyle>
          <a:p>
            <a:pPr lvl="0" algn="l"/>
            <a:r>
              <a:rPr lang="en-US"/>
              <a:t>OPTIONAL BREADCRUMB HERE</a:t>
            </a:r>
          </a:p>
        </p:txBody>
      </p:sp>
      <p:sp>
        <p:nvSpPr>
          <p:cNvPr id="7" name="Slide Number">
            <a:extLst>
              <a:ext uri="{FF2B5EF4-FFF2-40B4-BE49-F238E27FC236}">
                <a16:creationId xmlns:a16="http://schemas.microsoft.com/office/drawing/2014/main" id="{2186194F-21E5-F17C-A116-4C8A31AFB3EB}"/>
              </a:ext>
            </a:extLst>
          </p:cNvPr>
          <p:cNvSpPr txBox="1">
            <a:spLocks/>
          </p:cNvSpPr>
          <p:nvPr userDrawn="1"/>
        </p:nvSpPr>
        <p:spPr>
          <a:xfrm>
            <a:off x="11640054" y="6463751"/>
            <a:ext cx="241949" cy="128016"/>
          </a:xfrm>
          <a:prstGeom prst="rect">
            <a:avLst/>
          </a:prstGeom>
        </p:spPr>
        <p:txBody>
          <a:bodyPr lIns="0" tIns="0" rIns="0" bIns="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41275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latin typeface="Xfinity Brown" panose="02010504010101010104" pitchFamily="2" charset="77"/>
                <a:ea typeface="Helvetica Neue"/>
                <a:cs typeface="Xfinity Brown" panose="02010504010101010104" pitchFamily="2" charset="77"/>
                <a:sym typeface="Helvetica Neue"/>
              </a:defRPr>
            </a:lvl1pPr>
            <a:lvl2pPr marL="0" marR="0" indent="1143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6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9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2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5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8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1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4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86CB4B4D-7CA3-9044-876B-883B54F8677D}" type="slidenum">
              <a:rPr lang="en-US" sz="1200" smtClean="0">
                <a:solidFill>
                  <a:schemeClr val="accent3"/>
                </a:solidFill>
                <a:latin typeface="Plus Jakarta Sans" pitchFamily="2" charset="77"/>
                <a:cs typeface="Plus Jakarta Sans" pitchFamily="2" charset="77"/>
              </a:rPr>
              <a:pPr/>
              <a:t>‹#›</a:t>
            </a:fld>
            <a:endParaRPr lang="en-US" sz="1200">
              <a:solidFill>
                <a:schemeClr val="accent3"/>
              </a:solidFill>
              <a:latin typeface="Plus Jakarta Sans" pitchFamily="2" charset="77"/>
              <a:cs typeface="Plus Jakarta Sans" pitchFamily="2" charset="77"/>
            </a:endParaRPr>
          </a:p>
        </p:txBody>
      </p:sp>
      <p:sp>
        <p:nvSpPr>
          <p:cNvPr id="5" name="Title 1">
            <a:extLst>
              <a:ext uri="{FF2B5EF4-FFF2-40B4-BE49-F238E27FC236}">
                <a16:creationId xmlns:a16="http://schemas.microsoft.com/office/drawing/2014/main" id="{6B5CD3F0-DF6E-CD5F-B455-3285804149D2}"/>
              </a:ext>
            </a:extLst>
          </p:cNvPr>
          <p:cNvSpPr>
            <a:spLocks noGrp="1"/>
          </p:cNvSpPr>
          <p:nvPr>
            <p:ph type="title"/>
          </p:nvPr>
        </p:nvSpPr>
        <p:spPr>
          <a:xfrm>
            <a:off x="683286" y="840047"/>
            <a:ext cx="10822913" cy="931601"/>
          </a:xfrm>
          <a:prstGeom prst="rect">
            <a:avLst/>
          </a:prstGeom>
        </p:spPr>
        <p:txBody>
          <a:bodyPr lIns="0" tIns="0" rIns="0" bIns="0" anchor="t"/>
          <a:lstStyle>
            <a:lvl1pPr marL="0" marR="0" indent="0" algn="l" defTabSz="412750" rtl="0" latinLnBrk="0">
              <a:lnSpc>
                <a:spcPts val="4000"/>
              </a:lnSpc>
              <a:spcBef>
                <a:spcPts val="0"/>
              </a:spcBef>
              <a:spcAft>
                <a:spcPts val="0"/>
              </a:spcAft>
              <a:buClrTx/>
              <a:buSzTx/>
              <a:buFontTx/>
              <a:buNone/>
              <a:tabLst/>
              <a:defRPr lang="en-US" sz="4000" b="1" i="0" u="none" strike="noStrike" cap="none" spc="0" baseline="0" dirty="0" smtClean="0">
                <a:solidFill>
                  <a:schemeClr val="tx1"/>
                </a:solidFill>
                <a:uFillTx/>
                <a:latin typeface="Zilla Slab SemiBold" pitchFamily="2" charset="77"/>
                <a:ea typeface="Zilla Slab SemiBold" pitchFamily="2" charset="77"/>
                <a:cs typeface="Zilla Slab SemiBold" pitchFamily="2" charset="77"/>
                <a:sym typeface="Helvetica Neue"/>
              </a:defRPr>
            </a:lvl1pPr>
          </a:lstStyle>
          <a:p>
            <a:r>
              <a:rPr lang="en-US"/>
              <a:t>Click to edit Master title style</a:t>
            </a:r>
          </a:p>
        </p:txBody>
      </p:sp>
    </p:spTree>
    <p:extLst>
      <p:ext uri="{BB962C8B-B14F-4D97-AF65-F5344CB8AC3E}">
        <p14:creationId xmlns:p14="http://schemas.microsoft.com/office/powerpoint/2010/main" val="641694029"/>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with 3 Paragraphs">
    <p:spTree>
      <p:nvGrpSpPr>
        <p:cNvPr id="1" name=""/>
        <p:cNvGrpSpPr/>
        <p:nvPr/>
      </p:nvGrpSpPr>
      <p:grpSpPr>
        <a:xfrm>
          <a:off x="0" y="0"/>
          <a:ext cx="0" cy="0"/>
          <a:chOff x="0" y="0"/>
          <a:chExt cx="0" cy="0"/>
        </a:xfrm>
      </p:grpSpPr>
      <p:sp>
        <p:nvSpPr>
          <p:cNvPr id="26" name="Text Placeholder 5">
            <a:extLst>
              <a:ext uri="{FF2B5EF4-FFF2-40B4-BE49-F238E27FC236}">
                <a16:creationId xmlns:a16="http://schemas.microsoft.com/office/drawing/2014/main" id="{1028B723-63E4-B14F-922A-32CA4D4526BA}"/>
              </a:ext>
            </a:extLst>
          </p:cNvPr>
          <p:cNvSpPr>
            <a:spLocks noGrp="1"/>
          </p:cNvSpPr>
          <p:nvPr>
            <p:ph type="body" sz="quarter" idx="26"/>
          </p:nvPr>
        </p:nvSpPr>
        <p:spPr>
          <a:xfrm>
            <a:off x="683288" y="2160922"/>
            <a:ext cx="3355309" cy="3994865"/>
          </a:xfrm>
          <a:prstGeom prst="rect">
            <a:avLst/>
          </a:prstGeom>
        </p:spPr>
        <p:txBody>
          <a:bodyPr lIns="0" tIns="0" rIns="0" bIns="0"/>
          <a:lstStyle>
            <a:lvl1pPr algn="l">
              <a:defRPr sz="2000" b="0" i="0">
                <a:solidFill>
                  <a:schemeClr val="tx1"/>
                </a:solidFill>
                <a:latin typeface="Plus Jakarta Sans" pitchFamily="2" charset="77"/>
                <a:cs typeface="Plus Jakarta Sans" pitchFamily="2" charset="77"/>
              </a:defRPr>
            </a:lvl1pPr>
            <a:lvl2pPr marL="274320" indent="-274320" algn="l">
              <a:spcBef>
                <a:spcPts val="600"/>
              </a:spcBef>
              <a:buFont typeface="Arial" panose="020B0604020202020204" pitchFamily="34" charset="0"/>
              <a:buChar char="•"/>
              <a:defRPr sz="2000" b="0" i="0">
                <a:solidFill>
                  <a:schemeClr val="tx1"/>
                </a:solidFill>
                <a:latin typeface="Plus Jakarta Sans" pitchFamily="2" charset="77"/>
                <a:cs typeface="Plus Jakarta Sans" pitchFamily="2" charset="77"/>
              </a:defRPr>
            </a:lvl2pPr>
            <a:lvl3pPr marL="560070" indent="-285750" algn="l">
              <a:spcBef>
                <a:spcPts val="600"/>
              </a:spcBef>
              <a:buFont typeface="System Font Regular"/>
              <a:buChar char="–"/>
              <a:defRPr sz="2000" b="0" i="0">
                <a:solidFill>
                  <a:schemeClr val="tx1"/>
                </a:solidFill>
                <a:latin typeface="Plus Jakarta Sans" pitchFamily="2" charset="77"/>
                <a:cs typeface="Plus Jakarta Sans" pitchFamily="2" charset="77"/>
              </a:defRPr>
            </a:lvl3pPr>
            <a:lvl4pPr marL="834390" indent="-285750" algn="l">
              <a:spcBef>
                <a:spcPts val="600"/>
              </a:spcBef>
              <a:buFont typeface="Courier New" panose="02070309020205020404" pitchFamily="49" charset="0"/>
              <a:buChar char="o"/>
              <a:defRPr sz="2000" b="0" i="0">
                <a:solidFill>
                  <a:schemeClr val="tx1"/>
                </a:solidFill>
                <a:latin typeface="Plus Jakarta Sans" pitchFamily="2" charset="77"/>
                <a:cs typeface="Plus Jakarta Sans" pitchFamily="2" charset="77"/>
              </a:defRPr>
            </a:lvl4pPr>
            <a:lvl5pPr marL="1108710" indent="-285750" algn="l">
              <a:spcBef>
                <a:spcPts val="600"/>
              </a:spcBef>
              <a:buFont typeface="System Font Regular"/>
              <a:buChar char="–"/>
              <a:defRPr lang="en-US" sz="2000" b="0" i="0" u="none" strike="noStrike" cap="none" spc="0" baseline="0" dirty="0">
                <a:solidFill>
                  <a:schemeClr val="tx1"/>
                </a:solidFill>
                <a:uFillTx/>
                <a:latin typeface="Plus Jakarta Sans" pitchFamily="2" charset="77"/>
                <a:ea typeface="Helvetica Neue"/>
                <a:cs typeface="Plus Jakarta Sans" pitchFamily="2" charset="77"/>
                <a:sym typeface="Helvetica Neu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5">
            <a:extLst>
              <a:ext uri="{FF2B5EF4-FFF2-40B4-BE49-F238E27FC236}">
                <a16:creationId xmlns:a16="http://schemas.microsoft.com/office/drawing/2014/main" id="{1045BEE2-38DA-2B40-8541-42E2CF72A35D}"/>
              </a:ext>
            </a:extLst>
          </p:cNvPr>
          <p:cNvSpPr>
            <a:spLocks noGrp="1"/>
          </p:cNvSpPr>
          <p:nvPr>
            <p:ph type="body" sz="quarter" idx="30"/>
          </p:nvPr>
        </p:nvSpPr>
        <p:spPr>
          <a:xfrm>
            <a:off x="4417089" y="2160922"/>
            <a:ext cx="3355309" cy="3994865"/>
          </a:xfrm>
          <a:prstGeom prst="rect">
            <a:avLst/>
          </a:prstGeom>
        </p:spPr>
        <p:txBody>
          <a:bodyPr lIns="0" tIns="0" rIns="0" bIns="0"/>
          <a:lstStyle>
            <a:lvl1pPr algn="l">
              <a:defRPr sz="2000" b="0" i="0">
                <a:solidFill>
                  <a:schemeClr val="tx1"/>
                </a:solidFill>
                <a:latin typeface="Plus Jakarta Sans" pitchFamily="2" charset="77"/>
                <a:cs typeface="Plus Jakarta Sans" pitchFamily="2" charset="77"/>
              </a:defRPr>
            </a:lvl1pPr>
            <a:lvl2pPr marL="274320" indent="-274320" algn="l">
              <a:spcBef>
                <a:spcPts val="600"/>
              </a:spcBef>
              <a:buFont typeface="Arial" panose="020B0604020202020204" pitchFamily="34" charset="0"/>
              <a:buChar char="•"/>
              <a:defRPr sz="2000" b="0" i="0">
                <a:solidFill>
                  <a:schemeClr val="tx1"/>
                </a:solidFill>
                <a:latin typeface="Plus Jakarta Sans" pitchFamily="2" charset="77"/>
                <a:cs typeface="Plus Jakarta Sans" pitchFamily="2" charset="77"/>
              </a:defRPr>
            </a:lvl2pPr>
            <a:lvl3pPr marL="560070" indent="-285750" algn="l">
              <a:spcBef>
                <a:spcPts val="600"/>
              </a:spcBef>
              <a:buFont typeface="System Font Regular"/>
              <a:buChar char="–"/>
              <a:defRPr sz="2000" b="0" i="0">
                <a:solidFill>
                  <a:schemeClr val="tx1"/>
                </a:solidFill>
                <a:latin typeface="Plus Jakarta Sans" pitchFamily="2" charset="77"/>
                <a:cs typeface="Plus Jakarta Sans" pitchFamily="2" charset="77"/>
              </a:defRPr>
            </a:lvl3pPr>
            <a:lvl4pPr marL="834390" indent="-285750" algn="l">
              <a:spcBef>
                <a:spcPts val="600"/>
              </a:spcBef>
              <a:buFont typeface="Courier New" panose="02070309020205020404" pitchFamily="49" charset="0"/>
              <a:buChar char="o"/>
              <a:defRPr sz="2000" b="0" i="0">
                <a:solidFill>
                  <a:schemeClr val="tx1"/>
                </a:solidFill>
                <a:latin typeface="Plus Jakarta Sans" pitchFamily="2" charset="77"/>
                <a:cs typeface="Plus Jakarta Sans" pitchFamily="2" charset="77"/>
              </a:defRPr>
            </a:lvl4pPr>
            <a:lvl5pPr marL="1108710" indent="-285750" algn="l">
              <a:spcBef>
                <a:spcPts val="600"/>
              </a:spcBef>
              <a:buFont typeface="System Font Regular"/>
              <a:buChar char="–"/>
              <a:defRPr lang="en-US" sz="2000" b="0" i="0" u="none" strike="noStrike" cap="none" spc="0" baseline="0" dirty="0">
                <a:solidFill>
                  <a:schemeClr val="tx1"/>
                </a:solidFill>
                <a:uFillTx/>
                <a:latin typeface="Plus Jakarta Sans" pitchFamily="2" charset="77"/>
                <a:ea typeface="Helvetica Neue"/>
                <a:cs typeface="Plus Jakarta Sans" pitchFamily="2" charset="77"/>
                <a:sym typeface="Helvetica Neu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5">
            <a:extLst>
              <a:ext uri="{FF2B5EF4-FFF2-40B4-BE49-F238E27FC236}">
                <a16:creationId xmlns:a16="http://schemas.microsoft.com/office/drawing/2014/main" id="{1C909820-1F7C-824A-92D5-AD2F5CE5150F}"/>
              </a:ext>
            </a:extLst>
          </p:cNvPr>
          <p:cNvSpPr>
            <a:spLocks noGrp="1"/>
          </p:cNvSpPr>
          <p:nvPr>
            <p:ph type="body" sz="quarter" idx="31"/>
          </p:nvPr>
        </p:nvSpPr>
        <p:spPr>
          <a:xfrm>
            <a:off x="8150890" y="2160922"/>
            <a:ext cx="3355309" cy="3994865"/>
          </a:xfrm>
          <a:prstGeom prst="rect">
            <a:avLst/>
          </a:prstGeom>
        </p:spPr>
        <p:txBody>
          <a:bodyPr lIns="0" tIns="0" rIns="0" bIns="0"/>
          <a:lstStyle>
            <a:lvl1pPr algn="l">
              <a:defRPr sz="2000" b="0" i="0">
                <a:solidFill>
                  <a:schemeClr val="tx1"/>
                </a:solidFill>
                <a:latin typeface="Plus Jakarta Sans" pitchFamily="2" charset="77"/>
                <a:cs typeface="Plus Jakarta Sans" pitchFamily="2" charset="77"/>
              </a:defRPr>
            </a:lvl1pPr>
            <a:lvl2pPr marL="274320" indent="-274320" algn="l">
              <a:spcBef>
                <a:spcPts val="600"/>
              </a:spcBef>
              <a:buFont typeface="Arial" panose="020B0604020202020204" pitchFamily="34" charset="0"/>
              <a:buChar char="•"/>
              <a:defRPr sz="2000" b="0" i="0">
                <a:solidFill>
                  <a:schemeClr val="tx1"/>
                </a:solidFill>
                <a:latin typeface="Plus Jakarta Sans" pitchFamily="2" charset="77"/>
                <a:cs typeface="Plus Jakarta Sans" pitchFamily="2" charset="77"/>
              </a:defRPr>
            </a:lvl2pPr>
            <a:lvl3pPr marL="560070" indent="-285750" algn="l">
              <a:spcBef>
                <a:spcPts val="600"/>
              </a:spcBef>
              <a:buFont typeface="System Font Regular"/>
              <a:buChar char="–"/>
              <a:defRPr sz="2000" b="0" i="0">
                <a:solidFill>
                  <a:schemeClr val="tx1"/>
                </a:solidFill>
                <a:latin typeface="Plus Jakarta Sans" pitchFamily="2" charset="77"/>
                <a:cs typeface="Plus Jakarta Sans" pitchFamily="2" charset="77"/>
              </a:defRPr>
            </a:lvl3pPr>
            <a:lvl4pPr marL="834390" indent="-285750" algn="l">
              <a:spcBef>
                <a:spcPts val="600"/>
              </a:spcBef>
              <a:buFont typeface="Courier New" panose="02070309020205020404" pitchFamily="49" charset="0"/>
              <a:buChar char="o"/>
              <a:defRPr sz="2000" b="0" i="0">
                <a:solidFill>
                  <a:schemeClr val="tx1"/>
                </a:solidFill>
                <a:latin typeface="Plus Jakarta Sans" pitchFamily="2" charset="77"/>
                <a:cs typeface="Plus Jakarta Sans" pitchFamily="2" charset="77"/>
              </a:defRPr>
            </a:lvl4pPr>
            <a:lvl5pPr marL="1108710" indent="-285750" algn="l">
              <a:spcBef>
                <a:spcPts val="600"/>
              </a:spcBef>
              <a:buFont typeface="System Font Regular"/>
              <a:buChar char="–"/>
              <a:defRPr lang="en-US" sz="2000" b="0" i="0" u="none" strike="noStrike" cap="none" spc="0" baseline="0" dirty="0">
                <a:solidFill>
                  <a:schemeClr val="tx1"/>
                </a:solidFill>
                <a:uFillTx/>
                <a:latin typeface="Plus Jakarta Sans" pitchFamily="2" charset="77"/>
                <a:ea typeface="Helvetica Neue"/>
                <a:cs typeface="Plus Jakarta Sans" pitchFamily="2" charset="77"/>
                <a:sym typeface="Helvetica Neu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a:extLst>
              <a:ext uri="{FF2B5EF4-FFF2-40B4-BE49-F238E27FC236}">
                <a16:creationId xmlns:a16="http://schemas.microsoft.com/office/drawing/2014/main" id="{6FC3A9B3-9A8D-BC0D-D640-4510D5C772EA}"/>
              </a:ext>
            </a:extLst>
          </p:cNvPr>
          <p:cNvSpPr/>
          <p:nvPr userDrawn="1"/>
        </p:nvSpPr>
        <p:spPr>
          <a:xfrm>
            <a:off x="0" y="6800850"/>
            <a:ext cx="12192000" cy="57151"/>
          </a:xfrm>
          <a:prstGeom prst="rect">
            <a:avLst/>
          </a:prstGeom>
          <a:solidFill>
            <a:schemeClr val="tx2"/>
          </a:solidFill>
          <a:ln w="12700">
            <a:miter lim="400000"/>
          </a:ln>
        </p:spPr>
        <p:txBody>
          <a:bodyPr lIns="0" tIns="0" rIns="0" bIns="0" anchor="ctr"/>
          <a:lstStyle/>
          <a:p>
            <a:pPr lvl="0"/>
            <a:endParaRPr sz="1600" b="0">
              <a:solidFill>
                <a:srgbClr val="FFFFFF"/>
              </a:solidFill>
              <a:latin typeface="Xfinity Brown" panose="02010504010101010104" pitchFamily="2" charset="77"/>
              <a:ea typeface="+mn-ea"/>
              <a:cs typeface="Xfinity Brown" panose="02010504010101010104" pitchFamily="2" charset="77"/>
            </a:endParaRPr>
          </a:p>
        </p:txBody>
      </p:sp>
      <p:sp>
        <p:nvSpPr>
          <p:cNvPr id="6" name="Text Placeholder 2">
            <a:extLst>
              <a:ext uri="{FF2B5EF4-FFF2-40B4-BE49-F238E27FC236}">
                <a16:creationId xmlns:a16="http://schemas.microsoft.com/office/drawing/2014/main" id="{8DAD9534-C03A-D7A4-3BFF-6F10F9029DF6}"/>
              </a:ext>
            </a:extLst>
          </p:cNvPr>
          <p:cNvSpPr>
            <a:spLocks noGrp="1"/>
          </p:cNvSpPr>
          <p:nvPr>
            <p:ph type="body" sz="quarter" idx="25" hasCustomPrompt="1"/>
          </p:nvPr>
        </p:nvSpPr>
        <p:spPr>
          <a:xfrm>
            <a:off x="683286" y="499452"/>
            <a:ext cx="10822913" cy="201168"/>
          </a:xfrm>
          <a:prstGeom prst="rect">
            <a:avLst/>
          </a:prstGeom>
        </p:spPr>
        <p:txBody>
          <a:bodyPr lIns="0" tIns="0" rIns="0" bIns="0" anchor="ctr"/>
          <a:lstStyle>
            <a:lvl1pPr algn="l">
              <a:defRPr lang="en-US" sz="1400" b="1" i="0" cap="all" spc="200" baseline="0" dirty="0">
                <a:solidFill>
                  <a:schemeClr val="tx2"/>
                </a:solidFill>
                <a:latin typeface="Plus Jakarta Sans SemiBold" pitchFamily="2" charset="77"/>
                <a:ea typeface="Plus Jakarta Sans SemiBold" pitchFamily="2" charset="77"/>
                <a:cs typeface="Plus Jakarta Sans SemiBold" pitchFamily="2" charset="77"/>
              </a:defRPr>
            </a:lvl1pPr>
          </a:lstStyle>
          <a:p>
            <a:pPr lvl="0" algn="l"/>
            <a:r>
              <a:rPr lang="en-US"/>
              <a:t>OPTIONAL BREADCRUMB HERE</a:t>
            </a:r>
          </a:p>
        </p:txBody>
      </p:sp>
      <p:sp>
        <p:nvSpPr>
          <p:cNvPr id="7" name="Slide Number">
            <a:extLst>
              <a:ext uri="{FF2B5EF4-FFF2-40B4-BE49-F238E27FC236}">
                <a16:creationId xmlns:a16="http://schemas.microsoft.com/office/drawing/2014/main" id="{85C1E07A-021B-021C-7A42-3F020078ED5D}"/>
              </a:ext>
            </a:extLst>
          </p:cNvPr>
          <p:cNvSpPr txBox="1">
            <a:spLocks/>
          </p:cNvSpPr>
          <p:nvPr userDrawn="1"/>
        </p:nvSpPr>
        <p:spPr>
          <a:xfrm>
            <a:off x="11640054" y="6463751"/>
            <a:ext cx="241949" cy="128016"/>
          </a:xfrm>
          <a:prstGeom prst="rect">
            <a:avLst/>
          </a:prstGeom>
        </p:spPr>
        <p:txBody>
          <a:bodyPr lIns="0" tIns="0" rIns="0" bIns="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41275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latin typeface="Xfinity Brown" panose="02010504010101010104" pitchFamily="2" charset="77"/>
                <a:ea typeface="Helvetica Neue"/>
                <a:cs typeface="Xfinity Brown" panose="02010504010101010104" pitchFamily="2" charset="77"/>
                <a:sym typeface="Helvetica Neue"/>
              </a:defRPr>
            </a:lvl1pPr>
            <a:lvl2pPr marL="0" marR="0" indent="1143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6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9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2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5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8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1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4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86CB4B4D-7CA3-9044-876B-883B54F8677D}" type="slidenum">
              <a:rPr lang="en-US" sz="1200" smtClean="0">
                <a:solidFill>
                  <a:schemeClr val="accent3"/>
                </a:solidFill>
                <a:latin typeface="Plus Jakarta Sans" pitchFamily="2" charset="77"/>
                <a:cs typeface="Plus Jakarta Sans" pitchFamily="2" charset="77"/>
              </a:rPr>
              <a:pPr/>
              <a:t>‹#›</a:t>
            </a:fld>
            <a:endParaRPr lang="en-US" sz="1200">
              <a:solidFill>
                <a:schemeClr val="accent3"/>
              </a:solidFill>
              <a:latin typeface="Plus Jakarta Sans" pitchFamily="2" charset="77"/>
              <a:cs typeface="Plus Jakarta Sans" pitchFamily="2" charset="77"/>
            </a:endParaRPr>
          </a:p>
        </p:txBody>
      </p:sp>
      <p:sp>
        <p:nvSpPr>
          <p:cNvPr id="3" name="Title 1">
            <a:extLst>
              <a:ext uri="{FF2B5EF4-FFF2-40B4-BE49-F238E27FC236}">
                <a16:creationId xmlns:a16="http://schemas.microsoft.com/office/drawing/2014/main" id="{A8FD5AD0-F3C3-B0CD-CD65-6D860D00E8F6}"/>
              </a:ext>
            </a:extLst>
          </p:cNvPr>
          <p:cNvSpPr>
            <a:spLocks noGrp="1"/>
          </p:cNvSpPr>
          <p:nvPr>
            <p:ph type="title"/>
          </p:nvPr>
        </p:nvSpPr>
        <p:spPr>
          <a:xfrm>
            <a:off x="683286" y="840047"/>
            <a:ext cx="10822913" cy="931601"/>
          </a:xfrm>
          <a:prstGeom prst="rect">
            <a:avLst/>
          </a:prstGeom>
        </p:spPr>
        <p:txBody>
          <a:bodyPr lIns="0" tIns="0" rIns="0" bIns="0" anchor="t"/>
          <a:lstStyle>
            <a:lvl1pPr marL="0" marR="0" indent="0" algn="l" defTabSz="412750" rtl="0" latinLnBrk="0">
              <a:lnSpc>
                <a:spcPts val="4000"/>
              </a:lnSpc>
              <a:spcBef>
                <a:spcPts val="0"/>
              </a:spcBef>
              <a:spcAft>
                <a:spcPts val="0"/>
              </a:spcAft>
              <a:buClrTx/>
              <a:buSzTx/>
              <a:buFontTx/>
              <a:buNone/>
              <a:tabLst/>
              <a:defRPr lang="en-US" sz="4000" b="1" i="0" u="none" strike="noStrike" cap="none" spc="0" baseline="0" dirty="0" smtClean="0">
                <a:solidFill>
                  <a:schemeClr val="tx1"/>
                </a:solidFill>
                <a:uFillTx/>
                <a:latin typeface="Zilla Slab SemiBold" pitchFamily="2" charset="77"/>
                <a:ea typeface="Zilla Slab SemiBold" pitchFamily="2" charset="77"/>
                <a:cs typeface="Zilla Slab SemiBold" pitchFamily="2" charset="77"/>
                <a:sym typeface="Helvetica Neue"/>
              </a:defRPr>
            </a:lvl1pPr>
          </a:lstStyle>
          <a:p>
            <a:r>
              <a:rPr lang="en-US"/>
              <a:t>Click to edit Master title style</a:t>
            </a:r>
          </a:p>
        </p:txBody>
      </p:sp>
    </p:spTree>
    <p:extLst>
      <p:ext uri="{BB962C8B-B14F-4D97-AF65-F5344CB8AC3E}">
        <p14:creationId xmlns:p14="http://schemas.microsoft.com/office/powerpoint/2010/main" val="1918024131"/>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with 4 Paragraphs - Vertical">
    <p:spTree>
      <p:nvGrpSpPr>
        <p:cNvPr id="1" name=""/>
        <p:cNvGrpSpPr/>
        <p:nvPr/>
      </p:nvGrpSpPr>
      <p:grpSpPr>
        <a:xfrm>
          <a:off x="0" y="0"/>
          <a:ext cx="0" cy="0"/>
          <a:chOff x="0" y="0"/>
          <a:chExt cx="0" cy="0"/>
        </a:xfrm>
      </p:grpSpPr>
      <p:sp>
        <p:nvSpPr>
          <p:cNvPr id="21" name="Text Placeholder 5">
            <a:extLst>
              <a:ext uri="{FF2B5EF4-FFF2-40B4-BE49-F238E27FC236}">
                <a16:creationId xmlns:a16="http://schemas.microsoft.com/office/drawing/2014/main" id="{F7DEA849-78B2-3E4B-9C7E-D2C361C42176}"/>
              </a:ext>
            </a:extLst>
          </p:cNvPr>
          <p:cNvSpPr>
            <a:spLocks noGrp="1"/>
          </p:cNvSpPr>
          <p:nvPr>
            <p:ph type="body" sz="quarter" idx="26"/>
          </p:nvPr>
        </p:nvSpPr>
        <p:spPr>
          <a:xfrm>
            <a:off x="683288" y="2167072"/>
            <a:ext cx="2477355" cy="3966961"/>
          </a:xfrm>
          <a:prstGeom prst="rect">
            <a:avLst/>
          </a:prstGeom>
        </p:spPr>
        <p:txBody>
          <a:bodyPr lIns="0" tIns="0" rIns="0" bIns="0"/>
          <a:lstStyle>
            <a:lvl1pPr algn="l">
              <a:defRPr sz="1600" b="0" i="0">
                <a:solidFill>
                  <a:schemeClr val="tx1"/>
                </a:solidFill>
                <a:latin typeface="Plus Jakarta Sans" pitchFamily="2" charset="77"/>
                <a:cs typeface="Plus Jakarta Sans" pitchFamily="2" charset="77"/>
              </a:defRPr>
            </a:lvl1pPr>
            <a:lvl2pPr marL="274320" indent="-274320" algn="l">
              <a:spcBef>
                <a:spcPts val="600"/>
              </a:spcBef>
              <a:buFont typeface="Arial" panose="020B0604020202020204" pitchFamily="34" charset="0"/>
              <a:buChar char="•"/>
              <a:defRPr sz="1600" b="0" i="0">
                <a:solidFill>
                  <a:schemeClr val="tx1"/>
                </a:solidFill>
                <a:latin typeface="Plus Jakarta Sans" pitchFamily="2" charset="77"/>
                <a:cs typeface="Plus Jakarta Sans" pitchFamily="2" charset="77"/>
              </a:defRPr>
            </a:lvl2pPr>
            <a:lvl3pPr marL="560070" indent="-285750" algn="l">
              <a:spcBef>
                <a:spcPts val="600"/>
              </a:spcBef>
              <a:buFont typeface="System Font Regular"/>
              <a:buChar char="–"/>
              <a:defRPr sz="1600" b="0" i="0">
                <a:solidFill>
                  <a:schemeClr val="tx1"/>
                </a:solidFill>
                <a:latin typeface="Plus Jakarta Sans" pitchFamily="2" charset="77"/>
                <a:cs typeface="Plus Jakarta Sans" pitchFamily="2" charset="77"/>
              </a:defRPr>
            </a:lvl3pPr>
            <a:lvl4pPr marL="834390" indent="-285750" algn="l">
              <a:spcBef>
                <a:spcPts val="600"/>
              </a:spcBef>
              <a:buFont typeface="Courier New" panose="02070309020205020404" pitchFamily="49" charset="0"/>
              <a:buChar char="o"/>
              <a:defRPr sz="1600" b="0" i="0">
                <a:solidFill>
                  <a:schemeClr val="tx1"/>
                </a:solidFill>
                <a:latin typeface="Plus Jakarta Sans" pitchFamily="2" charset="77"/>
                <a:cs typeface="Plus Jakarta Sans" pitchFamily="2" charset="77"/>
              </a:defRPr>
            </a:lvl4pPr>
            <a:lvl5pPr marL="1108710" indent="-285750" algn="l">
              <a:spcBef>
                <a:spcPts val="600"/>
              </a:spcBef>
              <a:buFont typeface="System Font Regular"/>
              <a:buChar char="–"/>
              <a:defRPr lang="en-US" sz="1600" b="0" i="0" u="none" strike="noStrike" cap="none" spc="0" baseline="0" dirty="0">
                <a:solidFill>
                  <a:schemeClr val="tx1"/>
                </a:solidFill>
                <a:uFillTx/>
                <a:latin typeface="Plus Jakarta Sans" pitchFamily="2" charset="77"/>
                <a:ea typeface="Helvetica Neue"/>
                <a:cs typeface="Plus Jakarta Sans" pitchFamily="2" charset="77"/>
                <a:sym typeface="Helvetica Neu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5">
            <a:extLst>
              <a:ext uri="{FF2B5EF4-FFF2-40B4-BE49-F238E27FC236}">
                <a16:creationId xmlns:a16="http://schemas.microsoft.com/office/drawing/2014/main" id="{8B31FE85-BDD7-1141-B661-8A23B7FDA808}"/>
              </a:ext>
            </a:extLst>
          </p:cNvPr>
          <p:cNvSpPr>
            <a:spLocks noGrp="1"/>
          </p:cNvSpPr>
          <p:nvPr>
            <p:ph type="body" sz="quarter" idx="31"/>
          </p:nvPr>
        </p:nvSpPr>
        <p:spPr>
          <a:xfrm>
            <a:off x="3465140" y="2167072"/>
            <a:ext cx="2477355" cy="3966961"/>
          </a:xfrm>
          <a:prstGeom prst="rect">
            <a:avLst/>
          </a:prstGeom>
        </p:spPr>
        <p:txBody>
          <a:bodyPr lIns="0" tIns="0" rIns="0" bIns="0"/>
          <a:lstStyle>
            <a:lvl1pPr algn="l">
              <a:defRPr sz="1600" b="0" i="0">
                <a:solidFill>
                  <a:schemeClr val="tx1"/>
                </a:solidFill>
                <a:latin typeface="Plus Jakarta Sans" pitchFamily="2" charset="77"/>
                <a:cs typeface="Plus Jakarta Sans" pitchFamily="2" charset="77"/>
              </a:defRPr>
            </a:lvl1pPr>
            <a:lvl2pPr marL="274320" indent="-274320" algn="l">
              <a:spcBef>
                <a:spcPts val="600"/>
              </a:spcBef>
              <a:buFont typeface="Arial" panose="020B0604020202020204" pitchFamily="34" charset="0"/>
              <a:buChar char="•"/>
              <a:defRPr sz="1600" b="0" i="0">
                <a:solidFill>
                  <a:schemeClr val="tx1"/>
                </a:solidFill>
                <a:latin typeface="Plus Jakarta Sans" pitchFamily="2" charset="77"/>
                <a:cs typeface="Plus Jakarta Sans" pitchFamily="2" charset="77"/>
              </a:defRPr>
            </a:lvl2pPr>
            <a:lvl3pPr marL="560070" indent="-285750" algn="l">
              <a:spcBef>
                <a:spcPts val="600"/>
              </a:spcBef>
              <a:buFont typeface="System Font Regular"/>
              <a:buChar char="–"/>
              <a:defRPr sz="1600" b="0" i="0">
                <a:solidFill>
                  <a:schemeClr val="tx1"/>
                </a:solidFill>
                <a:latin typeface="Plus Jakarta Sans" pitchFamily="2" charset="77"/>
                <a:cs typeface="Plus Jakarta Sans" pitchFamily="2" charset="77"/>
              </a:defRPr>
            </a:lvl3pPr>
            <a:lvl4pPr marL="834390" indent="-285750" algn="l">
              <a:spcBef>
                <a:spcPts val="600"/>
              </a:spcBef>
              <a:buFont typeface="Courier New" panose="02070309020205020404" pitchFamily="49" charset="0"/>
              <a:buChar char="o"/>
              <a:defRPr sz="1600" b="0" i="0">
                <a:solidFill>
                  <a:schemeClr val="tx1"/>
                </a:solidFill>
                <a:latin typeface="Plus Jakarta Sans" pitchFamily="2" charset="77"/>
                <a:cs typeface="Plus Jakarta Sans" pitchFamily="2" charset="77"/>
              </a:defRPr>
            </a:lvl4pPr>
            <a:lvl5pPr marL="1108710" indent="-285750" algn="l">
              <a:spcBef>
                <a:spcPts val="600"/>
              </a:spcBef>
              <a:buFont typeface="System Font Regular"/>
              <a:buChar char="–"/>
              <a:defRPr lang="en-US" sz="1600" b="0" i="0" u="none" strike="noStrike" cap="none" spc="0" baseline="0" dirty="0" smtClean="0">
                <a:solidFill>
                  <a:schemeClr val="tx1"/>
                </a:solidFill>
                <a:uFillTx/>
                <a:latin typeface="Plus Jakarta Sans" pitchFamily="2" charset="77"/>
                <a:ea typeface="Helvetica Neue"/>
                <a:cs typeface="Plus Jakarta Sans" pitchFamily="2" charset="77"/>
                <a:sym typeface="Helvetica Neu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5">
            <a:extLst>
              <a:ext uri="{FF2B5EF4-FFF2-40B4-BE49-F238E27FC236}">
                <a16:creationId xmlns:a16="http://schemas.microsoft.com/office/drawing/2014/main" id="{E473FC2C-35C4-E846-994D-D5730D8FD84B}"/>
              </a:ext>
            </a:extLst>
          </p:cNvPr>
          <p:cNvSpPr>
            <a:spLocks noGrp="1"/>
          </p:cNvSpPr>
          <p:nvPr>
            <p:ph type="body" sz="quarter" idx="32"/>
          </p:nvPr>
        </p:nvSpPr>
        <p:spPr>
          <a:xfrm>
            <a:off x="6246992" y="2167072"/>
            <a:ext cx="2477355" cy="3966961"/>
          </a:xfrm>
          <a:prstGeom prst="rect">
            <a:avLst/>
          </a:prstGeom>
        </p:spPr>
        <p:txBody>
          <a:bodyPr lIns="0" tIns="0" rIns="0" bIns="0"/>
          <a:lstStyle>
            <a:lvl1pPr algn="l">
              <a:defRPr sz="1600" b="0" i="0">
                <a:solidFill>
                  <a:schemeClr val="tx1"/>
                </a:solidFill>
                <a:latin typeface="Plus Jakarta Sans" pitchFamily="2" charset="77"/>
                <a:cs typeface="Plus Jakarta Sans" pitchFamily="2" charset="77"/>
              </a:defRPr>
            </a:lvl1pPr>
            <a:lvl2pPr marL="274320" indent="-274320" algn="l">
              <a:spcBef>
                <a:spcPts val="600"/>
              </a:spcBef>
              <a:buFont typeface="Arial" panose="020B0604020202020204" pitchFamily="34" charset="0"/>
              <a:buChar char="•"/>
              <a:defRPr sz="1600" b="0" i="0">
                <a:solidFill>
                  <a:schemeClr val="tx1"/>
                </a:solidFill>
                <a:latin typeface="Plus Jakarta Sans" pitchFamily="2" charset="77"/>
                <a:cs typeface="Plus Jakarta Sans" pitchFamily="2" charset="77"/>
              </a:defRPr>
            </a:lvl2pPr>
            <a:lvl3pPr marL="560070" indent="-285750" algn="l">
              <a:spcBef>
                <a:spcPts val="600"/>
              </a:spcBef>
              <a:buFont typeface="System Font Regular"/>
              <a:buChar char="–"/>
              <a:defRPr sz="1600" b="0" i="0">
                <a:solidFill>
                  <a:schemeClr val="tx1"/>
                </a:solidFill>
                <a:latin typeface="Plus Jakarta Sans" pitchFamily="2" charset="77"/>
                <a:cs typeface="Plus Jakarta Sans" pitchFamily="2" charset="77"/>
              </a:defRPr>
            </a:lvl3pPr>
            <a:lvl4pPr marL="834390" indent="-285750" algn="l">
              <a:spcBef>
                <a:spcPts val="600"/>
              </a:spcBef>
              <a:buFont typeface="Courier New" panose="02070309020205020404" pitchFamily="49" charset="0"/>
              <a:buChar char="o"/>
              <a:defRPr sz="1600" b="0" i="0">
                <a:solidFill>
                  <a:schemeClr val="tx1"/>
                </a:solidFill>
                <a:latin typeface="Plus Jakarta Sans" pitchFamily="2" charset="77"/>
                <a:cs typeface="Plus Jakarta Sans" pitchFamily="2" charset="77"/>
              </a:defRPr>
            </a:lvl4pPr>
            <a:lvl5pPr marL="1108710" indent="-285750" algn="l">
              <a:spcBef>
                <a:spcPts val="600"/>
              </a:spcBef>
              <a:buFont typeface="System Font Regular"/>
              <a:buChar char="–"/>
              <a:defRPr lang="en-US" sz="1600" b="0" i="0" u="none" strike="noStrike" cap="none" spc="0" baseline="0" dirty="0">
                <a:solidFill>
                  <a:schemeClr val="tx1"/>
                </a:solidFill>
                <a:uFillTx/>
                <a:latin typeface="Plus Jakarta Sans" pitchFamily="2" charset="77"/>
                <a:ea typeface="Helvetica Neue"/>
                <a:cs typeface="Plus Jakarta Sans" pitchFamily="2" charset="77"/>
                <a:sym typeface="Helvetica Neu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5">
            <a:extLst>
              <a:ext uri="{FF2B5EF4-FFF2-40B4-BE49-F238E27FC236}">
                <a16:creationId xmlns:a16="http://schemas.microsoft.com/office/drawing/2014/main" id="{EA553A69-AF90-1043-A0E0-3848A909AE05}"/>
              </a:ext>
            </a:extLst>
          </p:cNvPr>
          <p:cNvSpPr>
            <a:spLocks noGrp="1"/>
          </p:cNvSpPr>
          <p:nvPr>
            <p:ph type="body" sz="quarter" idx="33"/>
          </p:nvPr>
        </p:nvSpPr>
        <p:spPr>
          <a:xfrm>
            <a:off x="9028845" y="2167072"/>
            <a:ext cx="2477355" cy="3966961"/>
          </a:xfrm>
          <a:prstGeom prst="rect">
            <a:avLst/>
          </a:prstGeom>
        </p:spPr>
        <p:txBody>
          <a:bodyPr lIns="0" tIns="0" rIns="0" bIns="0"/>
          <a:lstStyle>
            <a:lvl1pPr algn="l">
              <a:defRPr sz="1600" b="0" i="0">
                <a:solidFill>
                  <a:schemeClr val="tx1"/>
                </a:solidFill>
                <a:latin typeface="Plus Jakarta Sans" pitchFamily="2" charset="77"/>
                <a:cs typeface="Plus Jakarta Sans" pitchFamily="2" charset="77"/>
              </a:defRPr>
            </a:lvl1pPr>
            <a:lvl2pPr marL="274320" indent="-274320" algn="l">
              <a:spcBef>
                <a:spcPts val="600"/>
              </a:spcBef>
              <a:buFont typeface="Arial" panose="020B0604020202020204" pitchFamily="34" charset="0"/>
              <a:buChar char="•"/>
              <a:defRPr sz="1600" b="0" i="0">
                <a:solidFill>
                  <a:schemeClr val="tx1"/>
                </a:solidFill>
                <a:latin typeface="Plus Jakarta Sans" pitchFamily="2" charset="77"/>
                <a:cs typeface="Plus Jakarta Sans" pitchFamily="2" charset="77"/>
              </a:defRPr>
            </a:lvl2pPr>
            <a:lvl3pPr marL="560070" indent="-285750" algn="l">
              <a:spcBef>
                <a:spcPts val="600"/>
              </a:spcBef>
              <a:buFont typeface="System Font Regular"/>
              <a:buChar char="–"/>
              <a:defRPr sz="1600" b="0" i="0">
                <a:solidFill>
                  <a:schemeClr val="tx1"/>
                </a:solidFill>
                <a:latin typeface="Plus Jakarta Sans" pitchFamily="2" charset="77"/>
                <a:cs typeface="Plus Jakarta Sans" pitchFamily="2" charset="77"/>
              </a:defRPr>
            </a:lvl3pPr>
            <a:lvl4pPr marL="834390" indent="-285750" algn="l">
              <a:spcBef>
                <a:spcPts val="600"/>
              </a:spcBef>
              <a:buFont typeface="Courier New" panose="02070309020205020404" pitchFamily="49" charset="0"/>
              <a:buChar char="o"/>
              <a:defRPr sz="1600" b="0" i="0">
                <a:solidFill>
                  <a:schemeClr val="tx1"/>
                </a:solidFill>
                <a:latin typeface="Plus Jakarta Sans" pitchFamily="2" charset="77"/>
                <a:cs typeface="Plus Jakarta Sans" pitchFamily="2" charset="77"/>
              </a:defRPr>
            </a:lvl4pPr>
            <a:lvl5pPr marL="1108710" indent="-285750" algn="l">
              <a:spcBef>
                <a:spcPts val="600"/>
              </a:spcBef>
              <a:buFont typeface="System Font Regular"/>
              <a:buChar char="–"/>
              <a:defRPr lang="en-US" sz="1600" b="0" i="0" u="none" strike="noStrike" cap="none" spc="0" baseline="0" dirty="0">
                <a:solidFill>
                  <a:schemeClr val="tx1"/>
                </a:solidFill>
                <a:uFillTx/>
                <a:latin typeface="Plus Jakarta Sans" pitchFamily="2" charset="77"/>
                <a:ea typeface="Helvetica Neue"/>
                <a:cs typeface="Plus Jakarta Sans" pitchFamily="2" charset="77"/>
                <a:sym typeface="Helvetica Neu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a:extLst>
              <a:ext uri="{FF2B5EF4-FFF2-40B4-BE49-F238E27FC236}">
                <a16:creationId xmlns:a16="http://schemas.microsoft.com/office/drawing/2014/main" id="{1A96835F-840C-697F-FEBF-C0157E356EF5}"/>
              </a:ext>
            </a:extLst>
          </p:cNvPr>
          <p:cNvSpPr/>
          <p:nvPr userDrawn="1"/>
        </p:nvSpPr>
        <p:spPr>
          <a:xfrm>
            <a:off x="0" y="6800850"/>
            <a:ext cx="12192000" cy="57151"/>
          </a:xfrm>
          <a:prstGeom prst="rect">
            <a:avLst/>
          </a:prstGeom>
          <a:solidFill>
            <a:schemeClr val="tx2"/>
          </a:solidFill>
          <a:ln w="12700">
            <a:miter lim="400000"/>
          </a:ln>
        </p:spPr>
        <p:txBody>
          <a:bodyPr lIns="0" tIns="0" rIns="0" bIns="0" anchor="ctr"/>
          <a:lstStyle/>
          <a:p>
            <a:pPr lvl="0"/>
            <a:endParaRPr sz="1600" b="0">
              <a:solidFill>
                <a:srgbClr val="FFFFFF"/>
              </a:solidFill>
              <a:latin typeface="Xfinity Brown" panose="02010504010101010104" pitchFamily="2" charset="77"/>
              <a:ea typeface="+mn-ea"/>
              <a:cs typeface="Xfinity Brown" panose="02010504010101010104" pitchFamily="2" charset="77"/>
            </a:endParaRPr>
          </a:p>
        </p:txBody>
      </p:sp>
      <p:sp>
        <p:nvSpPr>
          <p:cNvPr id="10" name="Text Placeholder 2">
            <a:extLst>
              <a:ext uri="{FF2B5EF4-FFF2-40B4-BE49-F238E27FC236}">
                <a16:creationId xmlns:a16="http://schemas.microsoft.com/office/drawing/2014/main" id="{D7AD3F87-6185-637A-D6C1-851933B0359D}"/>
              </a:ext>
            </a:extLst>
          </p:cNvPr>
          <p:cNvSpPr>
            <a:spLocks noGrp="1"/>
          </p:cNvSpPr>
          <p:nvPr>
            <p:ph type="body" sz="quarter" idx="25" hasCustomPrompt="1"/>
          </p:nvPr>
        </p:nvSpPr>
        <p:spPr>
          <a:xfrm>
            <a:off x="683286" y="499452"/>
            <a:ext cx="10822913" cy="201168"/>
          </a:xfrm>
          <a:prstGeom prst="rect">
            <a:avLst/>
          </a:prstGeom>
        </p:spPr>
        <p:txBody>
          <a:bodyPr lIns="0" tIns="0" rIns="0" bIns="0" anchor="ctr"/>
          <a:lstStyle>
            <a:lvl1pPr algn="l">
              <a:defRPr lang="en-US" sz="1400" b="1" i="0" cap="all" spc="200" baseline="0" dirty="0">
                <a:solidFill>
                  <a:schemeClr val="tx2"/>
                </a:solidFill>
                <a:latin typeface="Plus Jakarta Sans SemiBold" pitchFamily="2" charset="77"/>
                <a:ea typeface="Plus Jakarta Sans SemiBold" pitchFamily="2" charset="77"/>
                <a:cs typeface="Plus Jakarta Sans SemiBold" pitchFamily="2" charset="77"/>
              </a:defRPr>
            </a:lvl1pPr>
          </a:lstStyle>
          <a:p>
            <a:pPr lvl="0" algn="l"/>
            <a:r>
              <a:rPr lang="en-US"/>
              <a:t>OPTIONAL BREADCRUMB HERE</a:t>
            </a:r>
          </a:p>
        </p:txBody>
      </p:sp>
      <p:sp>
        <p:nvSpPr>
          <p:cNvPr id="11" name="Slide Number">
            <a:extLst>
              <a:ext uri="{FF2B5EF4-FFF2-40B4-BE49-F238E27FC236}">
                <a16:creationId xmlns:a16="http://schemas.microsoft.com/office/drawing/2014/main" id="{C6DD563A-797A-6038-1F3F-40BBCF6E3D36}"/>
              </a:ext>
            </a:extLst>
          </p:cNvPr>
          <p:cNvSpPr txBox="1">
            <a:spLocks/>
          </p:cNvSpPr>
          <p:nvPr userDrawn="1"/>
        </p:nvSpPr>
        <p:spPr>
          <a:xfrm>
            <a:off x="11640054" y="6463751"/>
            <a:ext cx="241949" cy="128016"/>
          </a:xfrm>
          <a:prstGeom prst="rect">
            <a:avLst/>
          </a:prstGeom>
        </p:spPr>
        <p:txBody>
          <a:bodyPr lIns="0" tIns="0" rIns="0" bIns="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41275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latin typeface="Xfinity Brown" panose="02010504010101010104" pitchFamily="2" charset="77"/>
                <a:ea typeface="Helvetica Neue"/>
                <a:cs typeface="Xfinity Brown" panose="02010504010101010104" pitchFamily="2" charset="77"/>
                <a:sym typeface="Helvetica Neue"/>
              </a:defRPr>
            </a:lvl1pPr>
            <a:lvl2pPr marL="0" marR="0" indent="1143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6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9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2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5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8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1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4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86CB4B4D-7CA3-9044-876B-883B54F8677D}" type="slidenum">
              <a:rPr lang="en-US" sz="1200" smtClean="0">
                <a:solidFill>
                  <a:schemeClr val="accent3"/>
                </a:solidFill>
                <a:latin typeface="Plus Jakarta Sans" pitchFamily="2" charset="77"/>
                <a:cs typeface="Plus Jakarta Sans" pitchFamily="2" charset="77"/>
              </a:rPr>
              <a:pPr/>
              <a:t>‹#›</a:t>
            </a:fld>
            <a:endParaRPr lang="en-US" sz="1200">
              <a:solidFill>
                <a:schemeClr val="accent3"/>
              </a:solidFill>
              <a:latin typeface="Plus Jakarta Sans" pitchFamily="2" charset="77"/>
              <a:cs typeface="Plus Jakarta Sans" pitchFamily="2" charset="77"/>
            </a:endParaRPr>
          </a:p>
        </p:txBody>
      </p:sp>
      <p:sp>
        <p:nvSpPr>
          <p:cNvPr id="3" name="Title 1">
            <a:extLst>
              <a:ext uri="{FF2B5EF4-FFF2-40B4-BE49-F238E27FC236}">
                <a16:creationId xmlns:a16="http://schemas.microsoft.com/office/drawing/2014/main" id="{04191EED-43BB-0E6B-1129-0B3690E4A052}"/>
              </a:ext>
            </a:extLst>
          </p:cNvPr>
          <p:cNvSpPr>
            <a:spLocks noGrp="1"/>
          </p:cNvSpPr>
          <p:nvPr>
            <p:ph type="title"/>
          </p:nvPr>
        </p:nvSpPr>
        <p:spPr>
          <a:xfrm>
            <a:off x="683286" y="840047"/>
            <a:ext cx="10822913" cy="931601"/>
          </a:xfrm>
          <a:prstGeom prst="rect">
            <a:avLst/>
          </a:prstGeom>
        </p:spPr>
        <p:txBody>
          <a:bodyPr lIns="0" tIns="0" rIns="0" bIns="0" anchor="t"/>
          <a:lstStyle>
            <a:lvl1pPr marL="0" marR="0" indent="0" algn="l" defTabSz="412750" rtl="0" latinLnBrk="0">
              <a:lnSpc>
                <a:spcPts val="4000"/>
              </a:lnSpc>
              <a:spcBef>
                <a:spcPts val="0"/>
              </a:spcBef>
              <a:spcAft>
                <a:spcPts val="0"/>
              </a:spcAft>
              <a:buClrTx/>
              <a:buSzTx/>
              <a:buFontTx/>
              <a:buNone/>
              <a:tabLst/>
              <a:defRPr lang="en-US" sz="4000" b="1" i="0" u="none" strike="noStrike" cap="none" spc="0" baseline="0" dirty="0" smtClean="0">
                <a:solidFill>
                  <a:schemeClr val="tx1"/>
                </a:solidFill>
                <a:uFillTx/>
                <a:latin typeface="Zilla Slab SemiBold" pitchFamily="2" charset="77"/>
                <a:ea typeface="Zilla Slab SemiBold" pitchFamily="2" charset="77"/>
                <a:cs typeface="Zilla Slab SemiBold" pitchFamily="2" charset="77"/>
                <a:sym typeface="Helvetica Neue"/>
              </a:defRPr>
            </a:lvl1pPr>
          </a:lstStyle>
          <a:p>
            <a:r>
              <a:rPr lang="en-US"/>
              <a:t>Click to edit Master title style</a:t>
            </a:r>
          </a:p>
        </p:txBody>
      </p:sp>
    </p:spTree>
    <p:extLst>
      <p:ext uri="{BB962C8B-B14F-4D97-AF65-F5344CB8AC3E}">
        <p14:creationId xmlns:p14="http://schemas.microsoft.com/office/powerpoint/2010/main" val="1337716859"/>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with 4 Paragraphs - Horizontal">
    <p:bg>
      <p:bgPr>
        <a:solidFill>
          <a:schemeClr val="bg2"/>
        </a:solidFill>
        <a:effectLst/>
      </p:bgPr>
    </p:bg>
    <p:spTree>
      <p:nvGrpSpPr>
        <p:cNvPr id="1" name=""/>
        <p:cNvGrpSpPr/>
        <p:nvPr/>
      </p:nvGrpSpPr>
      <p:grpSpPr>
        <a:xfrm>
          <a:off x="0" y="0"/>
          <a:ext cx="0" cy="0"/>
          <a:chOff x="0" y="0"/>
          <a:chExt cx="0" cy="0"/>
        </a:xfrm>
      </p:grpSpPr>
      <p:sp>
        <p:nvSpPr>
          <p:cNvPr id="16" name="Text Placeholder 5">
            <a:extLst>
              <a:ext uri="{FF2B5EF4-FFF2-40B4-BE49-F238E27FC236}">
                <a16:creationId xmlns:a16="http://schemas.microsoft.com/office/drawing/2014/main" id="{D672895A-0383-A247-B628-5DAD3DC1B6E3}"/>
              </a:ext>
            </a:extLst>
          </p:cNvPr>
          <p:cNvSpPr>
            <a:spLocks noGrp="1"/>
          </p:cNvSpPr>
          <p:nvPr>
            <p:ph type="body" sz="quarter" idx="26"/>
          </p:nvPr>
        </p:nvSpPr>
        <p:spPr>
          <a:xfrm>
            <a:off x="683288" y="2059911"/>
            <a:ext cx="5215168" cy="1784410"/>
          </a:xfrm>
          <a:prstGeom prst="rect">
            <a:avLst/>
          </a:prstGeom>
        </p:spPr>
        <p:txBody>
          <a:bodyPr lIns="0" tIns="0" rIns="0" bIns="0"/>
          <a:lstStyle>
            <a:lvl1pPr algn="l">
              <a:defRPr sz="1600" b="0" i="0">
                <a:solidFill>
                  <a:schemeClr val="tx1"/>
                </a:solidFill>
                <a:latin typeface="Plus Jakarta Sans" pitchFamily="2" charset="77"/>
                <a:cs typeface="Plus Jakarta Sans" pitchFamily="2" charset="77"/>
              </a:defRPr>
            </a:lvl1pPr>
            <a:lvl2pPr marL="274320" indent="-274320" algn="l">
              <a:spcBef>
                <a:spcPts val="600"/>
              </a:spcBef>
              <a:buFont typeface="Arial" panose="020B0604020202020204" pitchFamily="34" charset="0"/>
              <a:buChar char="•"/>
              <a:defRPr sz="1600" b="0" i="0">
                <a:solidFill>
                  <a:schemeClr val="tx1"/>
                </a:solidFill>
                <a:latin typeface="Plus Jakarta Sans" pitchFamily="2" charset="77"/>
                <a:cs typeface="Plus Jakarta Sans" pitchFamily="2" charset="77"/>
              </a:defRPr>
            </a:lvl2pPr>
            <a:lvl3pPr marL="560070" indent="-285750" algn="l">
              <a:spcBef>
                <a:spcPts val="600"/>
              </a:spcBef>
              <a:buFont typeface="System Font Regular"/>
              <a:buChar char="–"/>
              <a:defRPr sz="1600" b="0" i="0">
                <a:solidFill>
                  <a:schemeClr val="tx1"/>
                </a:solidFill>
                <a:latin typeface="Plus Jakarta Sans" pitchFamily="2" charset="77"/>
                <a:cs typeface="Plus Jakarta Sans" pitchFamily="2" charset="77"/>
              </a:defRPr>
            </a:lvl3pPr>
            <a:lvl4pPr marL="834390" indent="-285750" algn="l">
              <a:spcBef>
                <a:spcPts val="600"/>
              </a:spcBef>
              <a:buFont typeface="Courier New" panose="02070309020205020404" pitchFamily="49" charset="0"/>
              <a:buChar char="o"/>
              <a:defRPr sz="1600" b="0" i="0">
                <a:solidFill>
                  <a:schemeClr val="tx1"/>
                </a:solidFill>
                <a:latin typeface="Plus Jakarta Sans" pitchFamily="2" charset="77"/>
                <a:cs typeface="Plus Jakarta Sans" pitchFamily="2" charset="77"/>
              </a:defRPr>
            </a:lvl4pPr>
            <a:lvl5pPr marL="1108710" indent="-285750" algn="l">
              <a:spcBef>
                <a:spcPts val="600"/>
              </a:spcBef>
              <a:buFont typeface="System Font Regular"/>
              <a:buChar char="–"/>
              <a:defRPr lang="en-US" sz="1600" b="0" i="0" u="none" strike="noStrike" cap="none" spc="0" baseline="0" dirty="0">
                <a:solidFill>
                  <a:schemeClr val="tx1"/>
                </a:solidFill>
                <a:uFillTx/>
                <a:latin typeface="Plus Jakarta Sans" pitchFamily="2" charset="77"/>
                <a:ea typeface="Helvetica Neue"/>
                <a:cs typeface="Plus Jakarta Sans" pitchFamily="2" charset="77"/>
                <a:sym typeface="Helvetica Neu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5">
            <a:extLst>
              <a:ext uri="{FF2B5EF4-FFF2-40B4-BE49-F238E27FC236}">
                <a16:creationId xmlns:a16="http://schemas.microsoft.com/office/drawing/2014/main" id="{0F1EC92C-5D40-0341-8D94-F22F2F441A4D}"/>
              </a:ext>
            </a:extLst>
          </p:cNvPr>
          <p:cNvSpPr>
            <a:spLocks noGrp="1"/>
          </p:cNvSpPr>
          <p:nvPr>
            <p:ph type="body" sz="quarter" idx="31"/>
          </p:nvPr>
        </p:nvSpPr>
        <p:spPr>
          <a:xfrm>
            <a:off x="6232358" y="2059911"/>
            <a:ext cx="5273841" cy="1784410"/>
          </a:xfrm>
          <a:prstGeom prst="rect">
            <a:avLst/>
          </a:prstGeom>
        </p:spPr>
        <p:txBody>
          <a:bodyPr lIns="0" tIns="0" rIns="0" bIns="0"/>
          <a:lstStyle>
            <a:lvl1pPr algn="l">
              <a:defRPr sz="1600" b="0" i="0">
                <a:solidFill>
                  <a:schemeClr val="tx1"/>
                </a:solidFill>
                <a:latin typeface="Plus Jakarta Sans" pitchFamily="2" charset="77"/>
                <a:cs typeface="Plus Jakarta Sans" pitchFamily="2" charset="77"/>
              </a:defRPr>
            </a:lvl1pPr>
            <a:lvl2pPr marL="274320" indent="-274320" algn="l">
              <a:spcBef>
                <a:spcPts val="600"/>
              </a:spcBef>
              <a:buFont typeface="Arial" panose="020B0604020202020204" pitchFamily="34" charset="0"/>
              <a:buChar char="•"/>
              <a:defRPr sz="1600" b="0" i="0">
                <a:solidFill>
                  <a:schemeClr val="tx1"/>
                </a:solidFill>
                <a:latin typeface="Plus Jakarta Sans" pitchFamily="2" charset="77"/>
                <a:cs typeface="Plus Jakarta Sans" pitchFamily="2" charset="77"/>
              </a:defRPr>
            </a:lvl2pPr>
            <a:lvl3pPr marL="560070" indent="-285750" algn="l">
              <a:spcBef>
                <a:spcPts val="600"/>
              </a:spcBef>
              <a:buFont typeface="System Font Regular"/>
              <a:buChar char="–"/>
              <a:defRPr sz="1600" b="0" i="0">
                <a:solidFill>
                  <a:schemeClr val="tx1"/>
                </a:solidFill>
                <a:latin typeface="Plus Jakarta Sans" pitchFamily="2" charset="77"/>
                <a:cs typeface="Plus Jakarta Sans" pitchFamily="2" charset="77"/>
              </a:defRPr>
            </a:lvl3pPr>
            <a:lvl4pPr marL="834390" indent="-285750" algn="l">
              <a:spcBef>
                <a:spcPts val="600"/>
              </a:spcBef>
              <a:buFont typeface="Courier New" panose="02070309020205020404" pitchFamily="49" charset="0"/>
              <a:buChar char="o"/>
              <a:defRPr sz="1600" b="0" i="0">
                <a:solidFill>
                  <a:schemeClr val="tx1"/>
                </a:solidFill>
                <a:latin typeface="Plus Jakarta Sans" pitchFamily="2" charset="77"/>
                <a:cs typeface="Plus Jakarta Sans" pitchFamily="2" charset="77"/>
              </a:defRPr>
            </a:lvl4pPr>
            <a:lvl5pPr marL="1108710" marR="0" indent="-285750" algn="l" defTabSz="412750" rtl="0" eaLnBrk="1" fontAlgn="auto" latinLnBrk="0" hangingPunct="1">
              <a:lnSpc>
                <a:spcPct val="100000"/>
              </a:lnSpc>
              <a:spcBef>
                <a:spcPts val="600"/>
              </a:spcBef>
              <a:spcAft>
                <a:spcPts val="0"/>
              </a:spcAft>
              <a:buClrTx/>
              <a:buSzTx/>
              <a:buFont typeface="System Font Regular"/>
              <a:buChar char="–"/>
              <a:tabLst/>
              <a:defRPr lang="en-US" sz="1600" b="0" i="0" u="none" strike="noStrike" cap="none" spc="0" baseline="0" dirty="0" smtClean="0">
                <a:solidFill>
                  <a:schemeClr val="tx1"/>
                </a:solidFill>
                <a:uFillTx/>
                <a:latin typeface="Plus Jakarta Sans" pitchFamily="2" charset="77"/>
                <a:ea typeface="Helvetica Neue"/>
                <a:cs typeface="Plus Jakarta Sans" pitchFamily="2" charset="77"/>
                <a:sym typeface="Helvetica Neu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5">
            <a:extLst>
              <a:ext uri="{FF2B5EF4-FFF2-40B4-BE49-F238E27FC236}">
                <a16:creationId xmlns:a16="http://schemas.microsoft.com/office/drawing/2014/main" id="{0C7C2977-00ED-B943-8D3F-D75CAF82A4E3}"/>
              </a:ext>
            </a:extLst>
          </p:cNvPr>
          <p:cNvSpPr>
            <a:spLocks noGrp="1"/>
          </p:cNvSpPr>
          <p:nvPr>
            <p:ph type="body" sz="quarter" idx="32"/>
          </p:nvPr>
        </p:nvSpPr>
        <p:spPr>
          <a:xfrm>
            <a:off x="683288" y="4240568"/>
            <a:ext cx="5215168" cy="1784410"/>
          </a:xfrm>
          <a:prstGeom prst="rect">
            <a:avLst/>
          </a:prstGeom>
        </p:spPr>
        <p:txBody>
          <a:bodyPr lIns="0" tIns="0" rIns="0" bIns="0"/>
          <a:lstStyle>
            <a:lvl1pPr algn="l">
              <a:defRPr sz="1600" b="0" i="0">
                <a:solidFill>
                  <a:schemeClr val="tx1"/>
                </a:solidFill>
                <a:latin typeface="Plus Jakarta Sans" pitchFamily="2" charset="77"/>
                <a:cs typeface="Plus Jakarta Sans" pitchFamily="2" charset="77"/>
              </a:defRPr>
            </a:lvl1pPr>
            <a:lvl2pPr marL="274320" indent="-274320" algn="l">
              <a:spcBef>
                <a:spcPts val="600"/>
              </a:spcBef>
              <a:buFont typeface="Arial" panose="020B0604020202020204" pitchFamily="34" charset="0"/>
              <a:buChar char="•"/>
              <a:defRPr sz="1600" b="0" i="0">
                <a:solidFill>
                  <a:schemeClr val="tx1"/>
                </a:solidFill>
                <a:latin typeface="Plus Jakarta Sans" pitchFamily="2" charset="77"/>
                <a:cs typeface="Plus Jakarta Sans" pitchFamily="2" charset="77"/>
              </a:defRPr>
            </a:lvl2pPr>
            <a:lvl3pPr marL="560070" indent="-285750" algn="l">
              <a:spcBef>
                <a:spcPts val="600"/>
              </a:spcBef>
              <a:buFont typeface="System Font Regular"/>
              <a:buChar char="–"/>
              <a:defRPr sz="1600" b="0" i="0">
                <a:solidFill>
                  <a:schemeClr val="tx1"/>
                </a:solidFill>
                <a:latin typeface="Plus Jakarta Sans" pitchFamily="2" charset="77"/>
                <a:cs typeface="Plus Jakarta Sans" pitchFamily="2" charset="77"/>
              </a:defRPr>
            </a:lvl3pPr>
            <a:lvl4pPr marL="834390" indent="-285750" algn="l">
              <a:spcBef>
                <a:spcPts val="600"/>
              </a:spcBef>
              <a:buFont typeface="Courier New" panose="02070309020205020404" pitchFamily="49" charset="0"/>
              <a:buChar char="o"/>
              <a:defRPr sz="1600" b="0" i="0">
                <a:solidFill>
                  <a:schemeClr val="tx1"/>
                </a:solidFill>
                <a:latin typeface="Plus Jakarta Sans" pitchFamily="2" charset="77"/>
                <a:cs typeface="Plus Jakarta Sans" pitchFamily="2" charset="77"/>
              </a:defRPr>
            </a:lvl4pPr>
            <a:lvl5pPr marL="1108710" marR="0" indent="-285750" algn="l" defTabSz="412750" rtl="0" eaLnBrk="1" fontAlgn="auto" latinLnBrk="0" hangingPunct="1">
              <a:lnSpc>
                <a:spcPct val="100000"/>
              </a:lnSpc>
              <a:spcBef>
                <a:spcPts val="600"/>
              </a:spcBef>
              <a:spcAft>
                <a:spcPts val="0"/>
              </a:spcAft>
              <a:buClrTx/>
              <a:buSzTx/>
              <a:buFont typeface="System Font Regular"/>
              <a:buChar char="–"/>
              <a:tabLst/>
              <a:defRPr lang="en-US" sz="1600" b="0" i="0" u="none" strike="noStrike" cap="none" spc="0" baseline="0" dirty="0" smtClean="0">
                <a:solidFill>
                  <a:schemeClr val="tx1"/>
                </a:solidFill>
                <a:uFillTx/>
                <a:latin typeface="Plus Jakarta Sans" pitchFamily="2" charset="77"/>
                <a:ea typeface="Helvetica Neue"/>
                <a:cs typeface="Plus Jakarta Sans" pitchFamily="2" charset="77"/>
                <a:sym typeface="Helvetica Neu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5">
            <a:extLst>
              <a:ext uri="{FF2B5EF4-FFF2-40B4-BE49-F238E27FC236}">
                <a16:creationId xmlns:a16="http://schemas.microsoft.com/office/drawing/2014/main" id="{149969B1-03C6-3747-872C-CB19A3104994}"/>
              </a:ext>
            </a:extLst>
          </p:cNvPr>
          <p:cNvSpPr>
            <a:spLocks noGrp="1"/>
          </p:cNvSpPr>
          <p:nvPr>
            <p:ph type="body" sz="quarter" idx="33"/>
          </p:nvPr>
        </p:nvSpPr>
        <p:spPr>
          <a:xfrm>
            <a:off x="6232358" y="4240568"/>
            <a:ext cx="5273841" cy="1784410"/>
          </a:xfrm>
          <a:prstGeom prst="rect">
            <a:avLst/>
          </a:prstGeom>
        </p:spPr>
        <p:txBody>
          <a:bodyPr lIns="0" tIns="0" rIns="0" bIns="0"/>
          <a:lstStyle>
            <a:lvl1pPr algn="l">
              <a:defRPr sz="1600" b="0" i="0">
                <a:solidFill>
                  <a:schemeClr val="tx1"/>
                </a:solidFill>
                <a:latin typeface="Plus Jakarta Sans" pitchFamily="2" charset="77"/>
                <a:cs typeface="Plus Jakarta Sans" pitchFamily="2" charset="77"/>
              </a:defRPr>
            </a:lvl1pPr>
            <a:lvl2pPr marL="274320" indent="-274320" algn="l">
              <a:spcBef>
                <a:spcPts val="600"/>
              </a:spcBef>
              <a:buFont typeface="Arial" panose="020B0604020202020204" pitchFamily="34" charset="0"/>
              <a:buChar char="•"/>
              <a:defRPr sz="1600" b="0" i="0">
                <a:solidFill>
                  <a:schemeClr val="tx1"/>
                </a:solidFill>
                <a:latin typeface="Plus Jakarta Sans" pitchFamily="2" charset="77"/>
                <a:cs typeface="Plus Jakarta Sans" pitchFamily="2" charset="77"/>
              </a:defRPr>
            </a:lvl2pPr>
            <a:lvl3pPr marL="560070" indent="-285750" algn="l">
              <a:spcBef>
                <a:spcPts val="600"/>
              </a:spcBef>
              <a:buFont typeface="System Font Regular"/>
              <a:buChar char="–"/>
              <a:defRPr sz="1600" b="0" i="0">
                <a:solidFill>
                  <a:schemeClr val="tx1"/>
                </a:solidFill>
                <a:latin typeface="Plus Jakarta Sans" pitchFamily="2" charset="77"/>
                <a:cs typeface="Plus Jakarta Sans" pitchFamily="2" charset="77"/>
              </a:defRPr>
            </a:lvl3pPr>
            <a:lvl4pPr marL="834390" indent="-285750" algn="l">
              <a:spcBef>
                <a:spcPts val="600"/>
              </a:spcBef>
              <a:buFont typeface="Courier New" panose="02070309020205020404" pitchFamily="49" charset="0"/>
              <a:buChar char="o"/>
              <a:defRPr sz="1600" b="0" i="0">
                <a:solidFill>
                  <a:schemeClr val="tx1"/>
                </a:solidFill>
                <a:latin typeface="Plus Jakarta Sans" pitchFamily="2" charset="77"/>
                <a:cs typeface="Plus Jakarta Sans" pitchFamily="2" charset="77"/>
              </a:defRPr>
            </a:lvl4pPr>
            <a:lvl5pPr marL="1108710" marR="0" indent="-285750" algn="l" defTabSz="412750" rtl="0" eaLnBrk="1" fontAlgn="auto" latinLnBrk="0" hangingPunct="1">
              <a:lnSpc>
                <a:spcPct val="100000"/>
              </a:lnSpc>
              <a:spcBef>
                <a:spcPts val="600"/>
              </a:spcBef>
              <a:spcAft>
                <a:spcPts val="0"/>
              </a:spcAft>
              <a:buClrTx/>
              <a:buSzTx/>
              <a:buFont typeface="System Font Regular"/>
              <a:buChar char="–"/>
              <a:tabLst/>
              <a:defRPr lang="en-US" sz="1600" b="0" i="0" u="none" strike="noStrike" cap="none" spc="0" baseline="0" dirty="0" smtClean="0">
                <a:solidFill>
                  <a:schemeClr val="tx1"/>
                </a:solidFill>
                <a:uFillTx/>
                <a:latin typeface="Plus Jakarta Sans" pitchFamily="2" charset="77"/>
                <a:ea typeface="Helvetica Neue"/>
                <a:cs typeface="Plus Jakarta Sans" pitchFamily="2" charset="77"/>
                <a:sym typeface="Helvetica Neu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a:extLst>
              <a:ext uri="{FF2B5EF4-FFF2-40B4-BE49-F238E27FC236}">
                <a16:creationId xmlns:a16="http://schemas.microsoft.com/office/drawing/2014/main" id="{FE9734B7-D256-B146-9801-79AEDD9D31E3}"/>
              </a:ext>
            </a:extLst>
          </p:cNvPr>
          <p:cNvSpPr txBox="1">
            <a:spLocks/>
          </p:cNvSpPr>
          <p:nvPr userDrawn="1"/>
        </p:nvSpPr>
        <p:spPr>
          <a:xfrm>
            <a:off x="11452508" y="6421112"/>
            <a:ext cx="241949" cy="128016"/>
          </a:xfrm>
          <a:prstGeom prst="rect">
            <a:avLst/>
          </a:prstGeom>
        </p:spPr>
        <p:txBody>
          <a:bodyPr lIns="0" tIns="0" rIns="0" bIns="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41275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latin typeface="Xfinity Brown" panose="02010504010101010104" pitchFamily="2" charset="77"/>
                <a:ea typeface="Helvetica Neue"/>
                <a:cs typeface="Xfinity Brown" panose="02010504010101010104" pitchFamily="2" charset="77"/>
                <a:sym typeface="Helvetica Neue"/>
              </a:defRPr>
            </a:lvl1pPr>
            <a:lvl2pPr marL="0" marR="0" indent="1143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6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9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2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5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8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1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4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en-US">
              <a:solidFill>
                <a:schemeClr val="bg1">
                  <a:lumMod val="75000"/>
                </a:schemeClr>
              </a:solidFill>
            </a:endParaRPr>
          </a:p>
        </p:txBody>
      </p:sp>
      <p:sp>
        <p:nvSpPr>
          <p:cNvPr id="4" name="Rectangle">
            <a:extLst>
              <a:ext uri="{FF2B5EF4-FFF2-40B4-BE49-F238E27FC236}">
                <a16:creationId xmlns:a16="http://schemas.microsoft.com/office/drawing/2014/main" id="{73F3B783-A7B7-B1C2-F7A4-97893FE75059}"/>
              </a:ext>
            </a:extLst>
          </p:cNvPr>
          <p:cNvSpPr/>
          <p:nvPr userDrawn="1"/>
        </p:nvSpPr>
        <p:spPr>
          <a:xfrm>
            <a:off x="0" y="6800850"/>
            <a:ext cx="12192000" cy="57151"/>
          </a:xfrm>
          <a:prstGeom prst="rect">
            <a:avLst/>
          </a:prstGeom>
          <a:solidFill>
            <a:schemeClr val="tx2"/>
          </a:solidFill>
          <a:ln w="12700">
            <a:miter lim="400000"/>
          </a:ln>
        </p:spPr>
        <p:txBody>
          <a:bodyPr lIns="0" tIns="0" rIns="0" bIns="0" anchor="ctr"/>
          <a:lstStyle/>
          <a:p>
            <a:pPr lvl="0"/>
            <a:endParaRPr sz="1600" b="0">
              <a:solidFill>
                <a:srgbClr val="FFFFFF"/>
              </a:solidFill>
              <a:latin typeface="Xfinity Brown" panose="02010504010101010104" pitchFamily="2" charset="77"/>
              <a:ea typeface="+mn-ea"/>
              <a:cs typeface="Xfinity Brown" panose="02010504010101010104" pitchFamily="2" charset="77"/>
            </a:endParaRPr>
          </a:p>
        </p:txBody>
      </p:sp>
      <p:sp>
        <p:nvSpPr>
          <p:cNvPr id="6" name="Text Placeholder 2">
            <a:extLst>
              <a:ext uri="{FF2B5EF4-FFF2-40B4-BE49-F238E27FC236}">
                <a16:creationId xmlns:a16="http://schemas.microsoft.com/office/drawing/2014/main" id="{11A68440-D18A-1988-6AED-B563B9AF5097}"/>
              </a:ext>
            </a:extLst>
          </p:cNvPr>
          <p:cNvSpPr>
            <a:spLocks noGrp="1"/>
          </p:cNvSpPr>
          <p:nvPr>
            <p:ph type="body" sz="quarter" idx="25" hasCustomPrompt="1"/>
          </p:nvPr>
        </p:nvSpPr>
        <p:spPr>
          <a:xfrm>
            <a:off x="683286" y="499452"/>
            <a:ext cx="10822913" cy="201168"/>
          </a:xfrm>
          <a:prstGeom prst="rect">
            <a:avLst/>
          </a:prstGeom>
        </p:spPr>
        <p:txBody>
          <a:bodyPr lIns="0" tIns="0" rIns="0" bIns="0" anchor="ctr"/>
          <a:lstStyle>
            <a:lvl1pPr algn="l">
              <a:defRPr lang="en-US" sz="1400" b="1" i="0" cap="all" spc="200" baseline="0" dirty="0">
                <a:solidFill>
                  <a:schemeClr val="tx2"/>
                </a:solidFill>
                <a:latin typeface="Plus Jakarta Sans SemiBold" pitchFamily="2" charset="77"/>
                <a:ea typeface="Plus Jakarta Sans SemiBold" pitchFamily="2" charset="77"/>
                <a:cs typeface="Plus Jakarta Sans SemiBold" pitchFamily="2" charset="77"/>
              </a:defRPr>
            </a:lvl1pPr>
          </a:lstStyle>
          <a:p>
            <a:pPr lvl="0" algn="l"/>
            <a:r>
              <a:rPr lang="en-US"/>
              <a:t>OPTIONAL BREADCRUMB HERE</a:t>
            </a:r>
          </a:p>
        </p:txBody>
      </p:sp>
      <p:sp>
        <p:nvSpPr>
          <p:cNvPr id="7" name="Slide Number">
            <a:extLst>
              <a:ext uri="{FF2B5EF4-FFF2-40B4-BE49-F238E27FC236}">
                <a16:creationId xmlns:a16="http://schemas.microsoft.com/office/drawing/2014/main" id="{BBD205B2-841C-0DF6-E2A4-A0F84E45DFAA}"/>
              </a:ext>
            </a:extLst>
          </p:cNvPr>
          <p:cNvSpPr txBox="1">
            <a:spLocks/>
          </p:cNvSpPr>
          <p:nvPr userDrawn="1"/>
        </p:nvSpPr>
        <p:spPr>
          <a:xfrm>
            <a:off x="11640054" y="6463751"/>
            <a:ext cx="241949" cy="128016"/>
          </a:xfrm>
          <a:prstGeom prst="rect">
            <a:avLst/>
          </a:prstGeom>
        </p:spPr>
        <p:txBody>
          <a:bodyPr lIns="0" tIns="0" rIns="0" bIns="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41275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latin typeface="Xfinity Brown" panose="02010504010101010104" pitchFamily="2" charset="77"/>
                <a:ea typeface="Helvetica Neue"/>
                <a:cs typeface="Xfinity Brown" panose="02010504010101010104" pitchFamily="2" charset="77"/>
                <a:sym typeface="Helvetica Neue"/>
              </a:defRPr>
            </a:lvl1pPr>
            <a:lvl2pPr marL="0" marR="0" indent="1143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6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9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2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5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8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1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4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86CB4B4D-7CA3-9044-876B-883B54F8677D}" type="slidenum">
              <a:rPr lang="en-US" sz="1200" smtClean="0">
                <a:solidFill>
                  <a:schemeClr val="accent3"/>
                </a:solidFill>
                <a:latin typeface="Plus Jakarta Sans" pitchFamily="2" charset="77"/>
                <a:cs typeface="Plus Jakarta Sans" pitchFamily="2" charset="77"/>
              </a:rPr>
              <a:pPr/>
              <a:t>‹#›</a:t>
            </a:fld>
            <a:endParaRPr lang="en-US" sz="1200">
              <a:solidFill>
                <a:schemeClr val="accent3"/>
              </a:solidFill>
              <a:latin typeface="Plus Jakarta Sans" pitchFamily="2" charset="77"/>
              <a:cs typeface="Plus Jakarta Sans" pitchFamily="2" charset="77"/>
            </a:endParaRPr>
          </a:p>
        </p:txBody>
      </p:sp>
      <p:sp>
        <p:nvSpPr>
          <p:cNvPr id="3" name="Title 1">
            <a:extLst>
              <a:ext uri="{FF2B5EF4-FFF2-40B4-BE49-F238E27FC236}">
                <a16:creationId xmlns:a16="http://schemas.microsoft.com/office/drawing/2014/main" id="{B0337C47-9D17-E79A-3150-D9E55B331540}"/>
              </a:ext>
            </a:extLst>
          </p:cNvPr>
          <p:cNvSpPr>
            <a:spLocks noGrp="1"/>
          </p:cNvSpPr>
          <p:nvPr>
            <p:ph type="title"/>
          </p:nvPr>
        </p:nvSpPr>
        <p:spPr>
          <a:xfrm>
            <a:off x="683286" y="840047"/>
            <a:ext cx="10822913" cy="931601"/>
          </a:xfrm>
          <a:prstGeom prst="rect">
            <a:avLst/>
          </a:prstGeom>
        </p:spPr>
        <p:txBody>
          <a:bodyPr lIns="0" tIns="0" rIns="0" bIns="0" anchor="t"/>
          <a:lstStyle>
            <a:lvl1pPr marL="0" marR="0" indent="0" algn="l" defTabSz="412750" rtl="0" latinLnBrk="0">
              <a:lnSpc>
                <a:spcPts val="4000"/>
              </a:lnSpc>
              <a:spcBef>
                <a:spcPts val="0"/>
              </a:spcBef>
              <a:spcAft>
                <a:spcPts val="0"/>
              </a:spcAft>
              <a:buClrTx/>
              <a:buSzTx/>
              <a:buFontTx/>
              <a:buNone/>
              <a:tabLst/>
              <a:defRPr lang="en-US" sz="4000" b="1" i="0" u="none" strike="noStrike" cap="none" spc="0" baseline="0" dirty="0" smtClean="0">
                <a:solidFill>
                  <a:schemeClr val="tx1"/>
                </a:solidFill>
                <a:uFillTx/>
                <a:latin typeface="Zilla Slab SemiBold" pitchFamily="2" charset="77"/>
                <a:ea typeface="Zilla Slab SemiBold" pitchFamily="2" charset="77"/>
                <a:cs typeface="Zilla Slab SemiBold" pitchFamily="2" charset="77"/>
                <a:sym typeface="Helvetica Neue"/>
              </a:defRPr>
            </a:lvl1pPr>
          </a:lstStyle>
          <a:p>
            <a:r>
              <a:rPr lang="en-US"/>
              <a:t>Click to edit Master title style</a:t>
            </a:r>
          </a:p>
        </p:txBody>
      </p:sp>
    </p:spTree>
    <p:extLst>
      <p:ext uri="{BB962C8B-B14F-4D97-AF65-F5344CB8AC3E}">
        <p14:creationId xmlns:p14="http://schemas.microsoft.com/office/powerpoint/2010/main" val="4124910114"/>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with 6 Paragraphs">
    <p:bg>
      <p:bgPr>
        <a:solidFill>
          <a:schemeClr val="bg2"/>
        </a:solidFill>
        <a:effectLst/>
      </p:bgPr>
    </p:bg>
    <p:spTree>
      <p:nvGrpSpPr>
        <p:cNvPr id="1" name=""/>
        <p:cNvGrpSpPr/>
        <p:nvPr/>
      </p:nvGrpSpPr>
      <p:grpSpPr>
        <a:xfrm>
          <a:off x="0" y="0"/>
          <a:ext cx="0" cy="0"/>
          <a:chOff x="0" y="0"/>
          <a:chExt cx="0" cy="0"/>
        </a:xfrm>
      </p:grpSpPr>
      <p:sp>
        <p:nvSpPr>
          <p:cNvPr id="16" name="Text Placeholder 5">
            <a:extLst>
              <a:ext uri="{FF2B5EF4-FFF2-40B4-BE49-F238E27FC236}">
                <a16:creationId xmlns:a16="http://schemas.microsoft.com/office/drawing/2014/main" id="{576F7828-658D-6442-AC56-F5DB62ABF1ED}"/>
              </a:ext>
            </a:extLst>
          </p:cNvPr>
          <p:cNvSpPr>
            <a:spLocks noGrp="1"/>
          </p:cNvSpPr>
          <p:nvPr>
            <p:ph type="body" sz="quarter" idx="26"/>
          </p:nvPr>
        </p:nvSpPr>
        <p:spPr>
          <a:xfrm>
            <a:off x="683288" y="2059911"/>
            <a:ext cx="3404618" cy="1784410"/>
          </a:xfrm>
          <a:prstGeom prst="rect">
            <a:avLst/>
          </a:prstGeom>
        </p:spPr>
        <p:txBody>
          <a:bodyPr lIns="0" tIns="0" rIns="0" bIns="0"/>
          <a:lstStyle>
            <a:lvl1pPr algn="l">
              <a:defRPr sz="1600" b="0" i="0">
                <a:solidFill>
                  <a:schemeClr val="tx1"/>
                </a:solidFill>
                <a:latin typeface="Plus Jakarta Sans" pitchFamily="2" charset="77"/>
                <a:cs typeface="Plus Jakarta Sans" pitchFamily="2" charset="77"/>
              </a:defRPr>
            </a:lvl1pPr>
            <a:lvl2pPr marL="274320" indent="-274320" algn="l">
              <a:spcBef>
                <a:spcPts val="600"/>
              </a:spcBef>
              <a:buFont typeface="Arial" panose="020B0604020202020204" pitchFamily="34" charset="0"/>
              <a:buChar char="•"/>
              <a:defRPr sz="1600" b="0" i="0">
                <a:solidFill>
                  <a:schemeClr val="tx1"/>
                </a:solidFill>
                <a:latin typeface="Plus Jakarta Sans" pitchFamily="2" charset="77"/>
                <a:cs typeface="Plus Jakarta Sans" pitchFamily="2" charset="77"/>
              </a:defRPr>
            </a:lvl2pPr>
            <a:lvl3pPr marL="560070" indent="-285750" algn="l">
              <a:spcBef>
                <a:spcPts val="600"/>
              </a:spcBef>
              <a:buFont typeface="System Font Regular"/>
              <a:buChar char="–"/>
              <a:defRPr sz="1600" b="0" i="0">
                <a:solidFill>
                  <a:schemeClr val="tx1"/>
                </a:solidFill>
                <a:latin typeface="Plus Jakarta Sans" pitchFamily="2" charset="77"/>
                <a:cs typeface="Plus Jakarta Sans" pitchFamily="2" charset="77"/>
              </a:defRPr>
            </a:lvl3pPr>
            <a:lvl4pPr marL="834390" indent="-285750" algn="l">
              <a:spcBef>
                <a:spcPts val="600"/>
              </a:spcBef>
              <a:buFont typeface="Courier New" panose="02070309020205020404" pitchFamily="49" charset="0"/>
              <a:buChar char="o"/>
              <a:defRPr sz="1600" b="0" i="0">
                <a:solidFill>
                  <a:schemeClr val="tx1"/>
                </a:solidFill>
                <a:latin typeface="Plus Jakarta Sans" pitchFamily="2" charset="77"/>
                <a:cs typeface="Plus Jakarta Sans" pitchFamily="2" charset="77"/>
              </a:defRPr>
            </a:lvl4pPr>
            <a:lvl5pPr marL="1108710" indent="-285750" algn="l">
              <a:spcBef>
                <a:spcPts val="600"/>
              </a:spcBef>
              <a:buFont typeface="System Font Regular"/>
              <a:buChar char="–"/>
              <a:defRPr lang="en-US" sz="1600" b="0" i="0" u="none" strike="noStrike" cap="none" spc="0" baseline="0" dirty="0">
                <a:solidFill>
                  <a:srgbClr val="000000"/>
                </a:solidFill>
                <a:uFillTx/>
                <a:latin typeface="Plus Jakarta Sans" pitchFamily="2" charset="77"/>
                <a:ea typeface="Helvetica Neue"/>
                <a:cs typeface="Plus Jakarta Sans" pitchFamily="2" charset="77"/>
                <a:sym typeface="Helvetica Neu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5">
            <a:extLst>
              <a:ext uri="{FF2B5EF4-FFF2-40B4-BE49-F238E27FC236}">
                <a16:creationId xmlns:a16="http://schemas.microsoft.com/office/drawing/2014/main" id="{ADB7EF70-9335-AC4F-B5FA-D4EFB7EEBB36}"/>
              </a:ext>
            </a:extLst>
          </p:cNvPr>
          <p:cNvSpPr>
            <a:spLocks noGrp="1"/>
          </p:cNvSpPr>
          <p:nvPr>
            <p:ph type="body" sz="quarter" idx="32"/>
          </p:nvPr>
        </p:nvSpPr>
        <p:spPr>
          <a:xfrm>
            <a:off x="683288" y="4240568"/>
            <a:ext cx="3404618" cy="1784410"/>
          </a:xfrm>
          <a:prstGeom prst="rect">
            <a:avLst/>
          </a:prstGeom>
        </p:spPr>
        <p:txBody>
          <a:bodyPr lIns="0" tIns="0" rIns="0" bIns="0"/>
          <a:lstStyle>
            <a:lvl1pPr algn="l">
              <a:defRPr sz="1600" b="0" i="0">
                <a:solidFill>
                  <a:schemeClr val="tx1"/>
                </a:solidFill>
                <a:latin typeface="Plus Jakarta Sans" pitchFamily="2" charset="77"/>
                <a:cs typeface="Plus Jakarta Sans" pitchFamily="2" charset="77"/>
              </a:defRPr>
            </a:lvl1pPr>
            <a:lvl2pPr marL="274320" indent="-274320" algn="l">
              <a:spcBef>
                <a:spcPts val="600"/>
              </a:spcBef>
              <a:buFont typeface="Arial" panose="020B0604020202020204" pitchFamily="34" charset="0"/>
              <a:buChar char="•"/>
              <a:defRPr sz="1600" b="0" i="0">
                <a:solidFill>
                  <a:schemeClr val="tx1"/>
                </a:solidFill>
                <a:latin typeface="Plus Jakarta Sans" pitchFamily="2" charset="77"/>
                <a:cs typeface="Plus Jakarta Sans" pitchFamily="2" charset="77"/>
              </a:defRPr>
            </a:lvl2pPr>
            <a:lvl3pPr marL="560070" indent="-285750" algn="l">
              <a:spcBef>
                <a:spcPts val="600"/>
              </a:spcBef>
              <a:buFont typeface="System Font Regular"/>
              <a:buChar char="–"/>
              <a:defRPr sz="1600" b="0" i="0">
                <a:solidFill>
                  <a:schemeClr val="tx1"/>
                </a:solidFill>
                <a:latin typeface="Plus Jakarta Sans" pitchFamily="2" charset="77"/>
                <a:cs typeface="Plus Jakarta Sans" pitchFamily="2" charset="77"/>
              </a:defRPr>
            </a:lvl3pPr>
            <a:lvl4pPr marL="834390" indent="-285750" algn="l">
              <a:spcBef>
                <a:spcPts val="600"/>
              </a:spcBef>
              <a:buFont typeface="Courier New" panose="02070309020205020404" pitchFamily="49" charset="0"/>
              <a:buChar char="o"/>
              <a:defRPr sz="1600" b="0" i="0">
                <a:solidFill>
                  <a:schemeClr val="tx1"/>
                </a:solidFill>
                <a:latin typeface="Plus Jakarta Sans" pitchFamily="2" charset="77"/>
                <a:cs typeface="Plus Jakarta Sans" pitchFamily="2" charset="77"/>
              </a:defRPr>
            </a:lvl4pPr>
            <a:lvl5pPr marL="1108710" marR="0" indent="-285750" algn="l" defTabSz="412750" rtl="0" eaLnBrk="1" fontAlgn="auto" latinLnBrk="0" hangingPunct="1">
              <a:lnSpc>
                <a:spcPct val="100000"/>
              </a:lnSpc>
              <a:spcBef>
                <a:spcPts val="600"/>
              </a:spcBef>
              <a:spcAft>
                <a:spcPts val="0"/>
              </a:spcAft>
              <a:buClrTx/>
              <a:buSzTx/>
              <a:buFont typeface="System Font Regular"/>
              <a:buChar char="–"/>
              <a:tabLst/>
              <a:defRPr lang="en-US" sz="1600" b="0" i="0" u="none" strike="noStrike" cap="none" spc="0" baseline="0" dirty="0" smtClean="0">
                <a:solidFill>
                  <a:srgbClr val="000000"/>
                </a:solidFill>
                <a:uFillTx/>
                <a:latin typeface="Plus Jakarta Sans" pitchFamily="2" charset="77"/>
                <a:ea typeface="Helvetica Neue"/>
                <a:cs typeface="Plus Jakarta Sans" pitchFamily="2" charset="77"/>
                <a:sym typeface="Helvetica Neu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5">
            <a:extLst>
              <a:ext uri="{FF2B5EF4-FFF2-40B4-BE49-F238E27FC236}">
                <a16:creationId xmlns:a16="http://schemas.microsoft.com/office/drawing/2014/main" id="{B6916849-75ED-EE4B-9F80-5899AA09FE44}"/>
              </a:ext>
            </a:extLst>
          </p:cNvPr>
          <p:cNvSpPr>
            <a:spLocks noGrp="1"/>
          </p:cNvSpPr>
          <p:nvPr>
            <p:ph type="body" sz="quarter" idx="33"/>
          </p:nvPr>
        </p:nvSpPr>
        <p:spPr>
          <a:xfrm>
            <a:off x="4394676" y="2059911"/>
            <a:ext cx="3404618" cy="1784410"/>
          </a:xfrm>
          <a:prstGeom prst="rect">
            <a:avLst/>
          </a:prstGeom>
        </p:spPr>
        <p:txBody>
          <a:bodyPr lIns="0" tIns="0" rIns="0" bIns="0"/>
          <a:lstStyle>
            <a:lvl1pPr algn="l">
              <a:defRPr sz="1600" b="0" i="0">
                <a:solidFill>
                  <a:schemeClr val="tx1"/>
                </a:solidFill>
                <a:latin typeface="Plus Jakarta Sans" pitchFamily="2" charset="77"/>
                <a:cs typeface="Plus Jakarta Sans" pitchFamily="2" charset="77"/>
              </a:defRPr>
            </a:lvl1pPr>
            <a:lvl2pPr marL="274320" indent="-274320" algn="l">
              <a:spcBef>
                <a:spcPts val="600"/>
              </a:spcBef>
              <a:buFont typeface="Arial" panose="020B0604020202020204" pitchFamily="34" charset="0"/>
              <a:buChar char="•"/>
              <a:defRPr sz="1600" b="0" i="0">
                <a:solidFill>
                  <a:schemeClr val="tx1"/>
                </a:solidFill>
                <a:latin typeface="Plus Jakarta Sans" pitchFamily="2" charset="77"/>
                <a:cs typeface="Plus Jakarta Sans" pitchFamily="2" charset="77"/>
              </a:defRPr>
            </a:lvl2pPr>
            <a:lvl3pPr marL="560070" indent="-285750" algn="l">
              <a:spcBef>
                <a:spcPts val="600"/>
              </a:spcBef>
              <a:buFont typeface="System Font Regular"/>
              <a:buChar char="–"/>
              <a:defRPr sz="1600" b="0" i="0">
                <a:solidFill>
                  <a:schemeClr val="tx1"/>
                </a:solidFill>
                <a:latin typeface="Plus Jakarta Sans" pitchFamily="2" charset="77"/>
                <a:cs typeface="Plus Jakarta Sans" pitchFamily="2" charset="77"/>
              </a:defRPr>
            </a:lvl3pPr>
            <a:lvl4pPr marL="834390" indent="-285750" algn="l">
              <a:spcBef>
                <a:spcPts val="600"/>
              </a:spcBef>
              <a:buFont typeface="Courier New" panose="02070309020205020404" pitchFamily="49" charset="0"/>
              <a:buChar char="o"/>
              <a:defRPr sz="1600" b="0" i="0">
                <a:solidFill>
                  <a:schemeClr val="tx1"/>
                </a:solidFill>
                <a:latin typeface="Plus Jakarta Sans" pitchFamily="2" charset="77"/>
                <a:cs typeface="Plus Jakarta Sans" pitchFamily="2" charset="77"/>
              </a:defRPr>
            </a:lvl4pPr>
            <a:lvl5pPr marL="1108710" marR="0" indent="-285750" algn="l" defTabSz="412750" rtl="0" eaLnBrk="1" fontAlgn="auto" latinLnBrk="0" hangingPunct="1">
              <a:lnSpc>
                <a:spcPct val="100000"/>
              </a:lnSpc>
              <a:spcBef>
                <a:spcPts val="600"/>
              </a:spcBef>
              <a:spcAft>
                <a:spcPts val="0"/>
              </a:spcAft>
              <a:buClrTx/>
              <a:buSzTx/>
              <a:buFont typeface="System Font Regular"/>
              <a:buChar char="–"/>
              <a:tabLst/>
              <a:defRPr lang="en-US" sz="1600" b="0" i="0" u="none" strike="noStrike" cap="none" spc="0" baseline="0" dirty="0" smtClean="0">
                <a:solidFill>
                  <a:srgbClr val="000000"/>
                </a:solidFill>
                <a:uFillTx/>
                <a:latin typeface="Plus Jakarta Sans" pitchFamily="2" charset="77"/>
                <a:ea typeface="Helvetica Neue"/>
                <a:cs typeface="Plus Jakarta Sans" pitchFamily="2" charset="77"/>
                <a:sym typeface="Helvetica Neu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5">
            <a:extLst>
              <a:ext uri="{FF2B5EF4-FFF2-40B4-BE49-F238E27FC236}">
                <a16:creationId xmlns:a16="http://schemas.microsoft.com/office/drawing/2014/main" id="{E9FEFB08-C6B3-E648-B1AC-8AC346D12C50}"/>
              </a:ext>
            </a:extLst>
          </p:cNvPr>
          <p:cNvSpPr>
            <a:spLocks noGrp="1"/>
          </p:cNvSpPr>
          <p:nvPr>
            <p:ph type="body" sz="quarter" idx="34"/>
          </p:nvPr>
        </p:nvSpPr>
        <p:spPr>
          <a:xfrm>
            <a:off x="4394676" y="4240568"/>
            <a:ext cx="3404618" cy="1784410"/>
          </a:xfrm>
          <a:prstGeom prst="rect">
            <a:avLst/>
          </a:prstGeom>
        </p:spPr>
        <p:txBody>
          <a:bodyPr lIns="0" tIns="0" rIns="0" bIns="0"/>
          <a:lstStyle>
            <a:lvl1pPr algn="l">
              <a:defRPr sz="1600" b="0" i="0">
                <a:solidFill>
                  <a:schemeClr val="tx1"/>
                </a:solidFill>
                <a:latin typeface="Plus Jakarta Sans" pitchFamily="2" charset="77"/>
                <a:cs typeface="Plus Jakarta Sans" pitchFamily="2" charset="77"/>
              </a:defRPr>
            </a:lvl1pPr>
            <a:lvl2pPr marL="274320" indent="-274320" algn="l">
              <a:spcBef>
                <a:spcPts val="600"/>
              </a:spcBef>
              <a:buFont typeface="Arial" panose="020B0604020202020204" pitchFamily="34" charset="0"/>
              <a:buChar char="•"/>
              <a:defRPr sz="1600" b="0" i="0">
                <a:solidFill>
                  <a:schemeClr val="tx1"/>
                </a:solidFill>
                <a:latin typeface="Plus Jakarta Sans" pitchFamily="2" charset="77"/>
                <a:cs typeface="Plus Jakarta Sans" pitchFamily="2" charset="77"/>
              </a:defRPr>
            </a:lvl2pPr>
            <a:lvl3pPr marL="560070" indent="-285750" algn="l">
              <a:spcBef>
                <a:spcPts val="600"/>
              </a:spcBef>
              <a:buFont typeface="System Font Regular"/>
              <a:buChar char="–"/>
              <a:defRPr sz="1600" b="0" i="0">
                <a:solidFill>
                  <a:schemeClr val="tx1"/>
                </a:solidFill>
                <a:latin typeface="Plus Jakarta Sans" pitchFamily="2" charset="77"/>
                <a:cs typeface="Plus Jakarta Sans" pitchFamily="2" charset="77"/>
              </a:defRPr>
            </a:lvl3pPr>
            <a:lvl4pPr marL="834390" indent="-285750" algn="l">
              <a:spcBef>
                <a:spcPts val="600"/>
              </a:spcBef>
              <a:buFont typeface="Courier New" panose="02070309020205020404" pitchFamily="49" charset="0"/>
              <a:buChar char="o"/>
              <a:defRPr sz="1600" b="0" i="0">
                <a:solidFill>
                  <a:schemeClr val="tx1"/>
                </a:solidFill>
                <a:latin typeface="Plus Jakarta Sans" pitchFamily="2" charset="77"/>
                <a:cs typeface="Plus Jakarta Sans" pitchFamily="2" charset="77"/>
              </a:defRPr>
            </a:lvl4pPr>
            <a:lvl5pPr marL="1108710" marR="0" indent="-285750" algn="l" defTabSz="412750" rtl="0" eaLnBrk="1" fontAlgn="auto" latinLnBrk="0" hangingPunct="1">
              <a:lnSpc>
                <a:spcPct val="100000"/>
              </a:lnSpc>
              <a:spcBef>
                <a:spcPts val="600"/>
              </a:spcBef>
              <a:spcAft>
                <a:spcPts val="0"/>
              </a:spcAft>
              <a:buClrTx/>
              <a:buSzTx/>
              <a:buFont typeface="System Font Regular"/>
              <a:buChar char="–"/>
              <a:tabLst/>
              <a:defRPr lang="en-US" sz="1600" b="0" i="0" u="none" strike="noStrike" cap="none" spc="0" baseline="0" dirty="0" smtClean="0">
                <a:solidFill>
                  <a:srgbClr val="000000"/>
                </a:solidFill>
                <a:uFillTx/>
                <a:latin typeface="Plus Jakarta Sans" pitchFamily="2" charset="77"/>
                <a:ea typeface="Helvetica Neue"/>
                <a:cs typeface="Plus Jakarta Sans" pitchFamily="2" charset="77"/>
                <a:sym typeface="Helvetica Neu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 Placeholder 5">
            <a:extLst>
              <a:ext uri="{FF2B5EF4-FFF2-40B4-BE49-F238E27FC236}">
                <a16:creationId xmlns:a16="http://schemas.microsoft.com/office/drawing/2014/main" id="{89FE1DCE-87F9-E447-99AB-8007395111FA}"/>
              </a:ext>
            </a:extLst>
          </p:cNvPr>
          <p:cNvSpPr>
            <a:spLocks noGrp="1"/>
          </p:cNvSpPr>
          <p:nvPr>
            <p:ph type="body" sz="quarter" idx="35"/>
          </p:nvPr>
        </p:nvSpPr>
        <p:spPr>
          <a:xfrm>
            <a:off x="8106064" y="2059911"/>
            <a:ext cx="3404618" cy="1784410"/>
          </a:xfrm>
          <a:prstGeom prst="rect">
            <a:avLst/>
          </a:prstGeom>
        </p:spPr>
        <p:txBody>
          <a:bodyPr lIns="0" tIns="0" rIns="0" bIns="0"/>
          <a:lstStyle>
            <a:lvl1pPr algn="l">
              <a:defRPr sz="1600" b="0" i="0">
                <a:solidFill>
                  <a:schemeClr val="tx1"/>
                </a:solidFill>
                <a:latin typeface="Plus Jakarta Sans" pitchFamily="2" charset="77"/>
                <a:cs typeface="Plus Jakarta Sans" pitchFamily="2" charset="77"/>
              </a:defRPr>
            </a:lvl1pPr>
            <a:lvl2pPr marL="274320" indent="-274320" algn="l">
              <a:spcBef>
                <a:spcPts val="600"/>
              </a:spcBef>
              <a:buFont typeface="Arial" panose="020B0604020202020204" pitchFamily="34" charset="0"/>
              <a:buChar char="•"/>
              <a:defRPr sz="1600" b="0" i="0">
                <a:solidFill>
                  <a:schemeClr val="tx1"/>
                </a:solidFill>
                <a:latin typeface="Plus Jakarta Sans" pitchFamily="2" charset="77"/>
                <a:cs typeface="Plus Jakarta Sans" pitchFamily="2" charset="77"/>
              </a:defRPr>
            </a:lvl2pPr>
            <a:lvl3pPr marL="560070" indent="-285750" algn="l">
              <a:spcBef>
                <a:spcPts val="600"/>
              </a:spcBef>
              <a:buFont typeface="System Font Regular"/>
              <a:buChar char="–"/>
              <a:defRPr sz="1600" b="0" i="0">
                <a:solidFill>
                  <a:schemeClr val="tx1"/>
                </a:solidFill>
                <a:latin typeface="Plus Jakarta Sans" pitchFamily="2" charset="77"/>
                <a:cs typeface="Plus Jakarta Sans" pitchFamily="2" charset="77"/>
              </a:defRPr>
            </a:lvl3pPr>
            <a:lvl4pPr marL="834390" indent="-285750" algn="l">
              <a:spcBef>
                <a:spcPts val="600"/>
              </a:spcBef>
              <a:buFont typeface="Courier New" panose="02070309020205020404" pitchFamily="49" charset="0"/>
              <a:buChar char="o"/>
              <a:defRPr sz="1600" b="0" i="0">
                <a:solidFill>
                  <a:schemeClr val="tx1"/>
                </a:solidFill>
                <a:latin typeface="Plus Jakarta Sans" pitchFamily="2" charset="77"/>
                <a:cs typeface="Plus Jakarta Sans" pitchFamily="2" charset="77"/>
              </a:defRPr>
            </a:lvl4pPr>
            <a:lvl5pPr marL="1108710" marR="0" indent="-285750" algn="l" defTabSz="412750" rtl="0" eaLnBrk="1" fontAlgn="auto" latinLnBrk="0" hangingPunct="1">
              <a:lnSpc>
                <a:spcPct val="100000"/>
              </a:lnSpc>
              <a:spcBef>
                <a:spcPts val="600"/>
              </a:spcBef>
              <a:spcAft>
                <a:spcPts val="0"/>
              </a:spcAft>
              <a:buClrTx/>
              <a:buSzTx/>
              <a:buFont typeface="System Font Regular"/>
              <a:buChar char="–"/>
              <a:tabLst/>
              <a:defRPr lang="en-US" sz="1600" b="0" i="0" u="none" strike="noStrike" cap="none" spc="0" baseline="0" dirty="0" smtClean="0">
                <a:solidFill>
                  <a:srgbClr val="000000"/>
                </a:solidFill>
                <a:uFillTx/>
                <a:latin typeface="Plus Jakarta Sans" pitchFamily="2" charset="77"/>
                <a:ea typeface="Helvetica Neue"/>
                <a:cs typeface="Plus Jakarta Sans" pitchFamily="2" charset="77"/>
                <a:sym typeface="Helvetica Neu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5">
            <a:extLst>
              <a:ext uri="{FF2B5EF4-FFF2-40B4-BE49-F238E27FC236}">
                <a16:creationId xmlns:a16="http://schemas.microsoft.com/office/drawing/2014/main" id="{9C8820EE-01CF-2E4E-824A-F1DEEB78D6CE}"/>
              </a:ext>
            </a:extLst>
          </p:cNvPr>
          <p:cNvSpPr>
            <a:spLocks noGrp="1"/>
          </p:cNvSpPr>
          <p:nvPr>
            <p:ph type="body" sz="quarter" idx="36"/>
          </p:nvPr>
        </p:nvSpPr>
        <p:spPr>
          <a:xfrm>
            <a:off x="8106064" y="4240568"/>
            <a:ext cx="3404618" cy="1784410"/>
          </a:xfrm>
          <a:prstGeom prst="rect">
            <a:avLst/>
          </a:prstGeom>
        </p:spPr>
        <p:txBody>
          <a:bodyPr lIns="0" tIns="0" rIns="0" bIns="0"/>
          <a:lstStyle>
            <a:lvl1pPr algn="l">
              <a:defRPr sz="1600" b="0" i="0">
                <a:solidFill>
                  <a:schemeClr val="tx1"/>
                </a:solidFill>
                <a:latin typeface="Plus Jakarta Sans" pitchFamily="2" charset="77"/>
                <a:cs typeface="Plus Jakarta Sans" pitchFamily="2" charset="77"/>
              </a:defRPr>
            </a:lvl1pPr>
            <a:lvl2pPr marL="274320" indent="-274320" algn="l">
              <a:spcBef>
                <a:spcPts val="600"/>
              </a:spcBef>
              <a:buFont typeface="Arial" panose="020B0604020202020204" pitchFamily="34" charset="0"/>
              <a:buChar char="•"/>
              <a:defRPr sz="1600" b="0" i="0">
                <a:solidFill>
                  <a:schemeClr val="tx1"/>
                </a:solidFill>
                <a:latin typeface="Plus Jakarta Sans" pitchFamily="2" charset="77"/>
                <a:cs typeface="Plus Jakarta Sans" pitchFamily="2" charset="77"/>
              </a:defRPr>
            </a:lvl2pPr>
            <a:lvl3pPr marL="560070" indent="-285750" algn="l">
              <a:spcBef>
                <a:spcPts val="600"/>
              </a:spcBef>
              <a:buFont typeface="System Font Regular"/>
              <a:buChar char="–"/>
              <a:defRPr sz="1600" b="0" i="0">
                <a:solidFill>
                  <a:schemeClr val="tx1"/>
                </a:solidFill>
                <a:latin typeface="Plus Jakarta Sans" pitchFamily="2" charset="77"/>
                <a:cs typeface="Plus Jakarta Sans" pitchFamily="2" charset="77"/>
              </a:defRPr>
            </a:lvl3pPr>
            <a:lvl4pPr marL="834390" indent="-285750" algn="l">
              <a:spcBef>
                <a:spcPts val="600"/>
              </a:spcBef>
              <a:buFont typeface="Courier New" panose="02070309020205020404" pitchFamily="49" charset="0"/>
              <a:buChar char="o"/>
              <a:defRPr sz="1600" b="0" i="0">
                <a:solidFill>
                  <a:schemeClr val="tx1"/>
                </a:solidFill>
                <a:latin typeface="Plus Jakarta Sans" pitchFamily="2" charset="77"/>
                <a:cs typeface="Plus Jakarta Sans" pitchFamily="2" charset="77"/>
              </a:defRPr>
            </a:lvl4pPr>
            <a:lvl5pPr marL="1108710" marR="0" indent="-285750" algn="l" defTabSz="412750" rtl="0" eaLnBrk="1" fontAlgn="auto" latinLnBrk="0" hangingPunct="1">
              <a:lnSpc>
                <a:spcPct val="100000"/>
              </a:lnSpc>
              <a:spcBef>
                <a:spcPts val="600"/>
              </a:spcBef>
              <a:spcAft>
                <a:spcPts val="0"/>
              </a:spcAft>
              <a:buClrTx/>
              <a:buSzTx/>
              <a:buFont typeface="System Font Regular"/>
              <a:buChar char="–"/>
              <a:tabLst/>
              <a:defRPr lang="en-US" sz="1600" b="0" i="0" u="none" strike="noStrike" cap="none" spc="0" baseline="0" dirty="0" smtClean="0">
                <a:solidFill>
                  <a:srgbClr val="000000"/>
                </a:solidFill>
                <a:uFillTx/>
                <a:latin typeface="Plus Jakarta Sans" pitchFamily="2" charset="77"/>
                <a:ea typeface="Helvetica Neue"/>
                <a:cs typeface="Plus Jakarta Sans" pitchFamily="2" charset="77"/>
                <a:sym typeface="Helvetica Neu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a:extLst>
              <a:ext uri="{FF2B5EF4-FFF2-40B4-BE49-F238E27FC236}">
                <a16:creationId xmlns:a16="http://schemas.microsoft.com/office/drawing/2014/main" id="{F479CBF8-EA10-A9A6-7B58-B01B2CAD8156}"/>
              </a:ext>
            </a:extLst>
          </p:cNvPr>
          <p:cNvSpPr/>
          <p:nvPr userDrawn="1"/>
        </p:nvSpPr>
        <p:spPr>
          <a:xfrm>
            <a:off x="0" y="6800850"/>
            <a:ext cx="12192000" cy="57151"/>
          </a:xfrm>
          <a:prstGeom prst="rect">
            <a:avLst/>
          </a:prstGeom>
          <a:solidFill>
            <a:schemeClr val="tx2"/>
          </a:solidFill>
          <a:ln w="12700">
            <a:miter lim="400000"/>
          </a:ln>
        </p:spPr>
        <p:txBody>
          <a:bodyPr lIns="0" tIns="0" rIns="0" bIns="0" anchor="ctr"/>
          <a:lstStyle/>
          <a:p>
            <a:pPr lvl="0"/>
            <a:endParaRPr sz="1600" b="0">
              <a:solidFill>
                <a:srgbClr val="FFFFFF"/>
              </a:solidFill>
              <a:latin typeface="Xfinity Brown" panose="02010504010101010104" pitchFamily="2" charset="77"/>
              <a:ea typeface="+mn-ea"/>
              <a:cs typeface="Xfinity Brown" panose="02010504010101010104" pitchFamily="2" charset="77"/>
            </a:endParaRPr>
          </a:p>
        </p:txBody>
      </p:sp>
      <p:sp>
        <p:nvSpPr>
          <p:cNvPr id="5" name="Slide Number">
            <a:extLst>
              <a:ext uri="{FF2B5EF4-FFF2-40B4-BE49-F238E27FC236}">
                <a16:creationId xmlns:a16="http://schemas.microsoft.com/office/drawing/2014/main" id="{5C58CD18-9DBD-DC09-9917-0B8ACF0B40EF}"/>
              </a:ext>
            </a:extLst>
          </p:cNvPr>
          <p:cNvSpPr txBox="1">
            <a:spLocks/>
          </p:cNvSpPr>
          <p:nvPr userDrawn="1"/>
        </p:nvSpPr>
        <p:spPr>
          <a:xfrm>
            <a:off x="11640054" y="6463751"/>
            <a:ext cx="241949" cy="128016"/>
          </a:xfrm>
          <a:prstGeom prst="rect">
            <a:avLst/>
          </a:prstGeom>
        </p:spPr>
        <p:txBody>
          <a:bodyPr lIns="0" tIns="0" rIns="0" bIns="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41275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latin typeface="Xfinity Brown" panose="02010504010101010104" pitchFamily="2" charset="77"/>
                <a:ea typeface="Helvetica Neue"/>
                <a:cs typeface="Xfinity Brown" panose="02010504010101010104" pitchFamily="2" charset="77"/>
                <a:sym typeface="Helvetica Neue"/>
              </a:defRPr>
            </a:lvl1pPr>
            <a:lvl2pPr marL="0" marR="0" indent="1143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6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9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2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5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8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1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4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86CB4B4D-7CA3-9044-876B-883B54F8677D}" type="slidenum">
              <a:rPr lang="en-US" sz="1200" smtClean="0">
                <a:solidFill>
                  <a:schemeClr val="accent3"/>
                </a:solidFill>
                <a:latin typeface="Plus Jakarta Sans" pitchFamily="2" charset="77"/>
                <a:cs typeface="Plus Jakarta Sans" pitchFamily="2" charset="77"/>
              </a:rPr>
              <a:pPr/>
              <a:t>‹#›</a:t>
            </a:fld>
            <a:endParaRPr lang="en-US" sz="1200">
              <a:solidFill>
                <a:schemeClr val="accent3"/>
              </a:solidFill>
              <a:latin typeface="Plus Jakarta Sans" pitchFamily="2" charset="77"/>
              <a:cs typeface="Plus Jakarta Sans" pitchFamily="2" charset="77"/>
            </a:endParaRPr>
          </a:p>
        </p:txBody>
      </p:sp>
      <p:sp>
        <p:nvSpPr>
          <p:cNvPr id="6" name="Text Placeholder 2">
            <a:extLst>
              <a:ext uri="{FF2B5EF4-FFF2-40B4-BE49-F238E27FC236}">
                <a16:creationId xmlns:a16="http://schemas.microsoft.com/office/drawing/2014/main" id="{A0C72FAC-E145-E3BA-A44A-3776983DFA0E}"/>
              </a:ext>
            </a:extLst>
          </p:cNvPr>
          <p:cNvSpPr>
            <a:spLocks noGrp="1"/>
          </p:cNvSpPr>
          <p:nvPr>
            <p:ph type="body" sz="quarter" idx="25" hasCustomPrompt="1"/>
          </p:nvPr>
        </p:nvSpPr>
        <p:spPr>
          <a:xfrm>
            <a:off x="683286" y="499452"/>
            <a:ext cx="10822913" cy="201168"/>
          </a:xfrm>
          <a:prstGeom prst="rect">
            <a:avLst/>
          </a:prstGeom>
        </p:spPr>
        <p:txBody>
          <a:bodyPr lIns="0" tIns="0" rIns="0" bIns="0" anchor="ctr"/>
          <a:lstStyle>
            <a:lvl1pPr algn="l">
              <a:defRPr lang="en-US" sz="1400" b="1" i="0" cap="all" spc="200" baseline="0" dirty="0">
                <a:solidFill>
                  <a:schemeClr val="tx2"/>
                </a:solidFill>
                <a:latin typeface="Plus Jakarta Sans SemiBold" pitchFamily="2" charset="77"/>
                <a:ea typeface="Plus Jakarta Sans SemiBold" pitchFamily="2" charset="77"/>
                <a:cs typeface="Plus Jakarta Sans SemiBold" pitchFamily="2" charset="77"/>
              </a:defRPr>
            </a:lvl1pPr>
          </a:lstStyle>
          <a:p>
            <a:pPr lvl="0" algn="l"/>
            <a:r>
              <a:rPr lang="en-US"/>
              <a:t>OPTIONAL BREADCRUMB HERE</a:t>
            </a:r>
          </a:p>
        </p:txBody>
      </p:sp>
      <p:sp>
        <p:nvSpPr>
          <p:cNvPr id="3" name="Title 1">
            <a:extLst>
              <a:ext uri="{FF2B5EF4-FFF2-40B4-BE49-F238E27FC236}">
                <a16:creationId xmlns:a16="http://schemas.microsoft.com/office/drawing/2014/main" id="{835CA674-D121-848F-0C4E-C48D2F5A8EFE}"/>
              </a:ext>
            </a:extLst>
          </p:cNvPr>
          <p:cNvSpPr>
            <a:spLocks noGrp="1"/>
          </p:cNvSpPr>
          <p:nvPr>
            <p:ph type="title"/>
          </p:nvPr>
        </p:nvSpPr>
        <p:spPr>
          <a:xfrm>
            <a:off x="683286" y="840047"/>
            <a:ext cx="10822913" cy="931601"/>
          </a:xfrm>
          <a:prstGeom prst="rect">
            <a:avLst/>
          </a:prstGeom>
        </p:spPr>
        <p:txBody>
          <a:bodyPr lIns="0" tIns="0" rIns="0" bIns="0" anchor="t"/>
          <a:lstStyle>
            <a:lvl1pPr marL="0" marR="0" indent="0" algn="l" defTabSz="412750" rtl="0" latinLnBrk="0">
              <a:lnSpc>
                <a:spcPts val="4000"/>
              </a:lnSpc>
              <a:spcBef>
                <a:spcPts val="0"/>
              </a:spcBef>
              <a:spcAft>
                <a:spcPts val="0"/>
              </a:spcAft>
              <a:buClrTx/>
              <a:buSzTx/>
              <a:buFontTx/>
              <a:buNone/>
              <a:tabLst/>
              <a:defRPr lang="en-US" sz="4000" b="1" i="0" u="none" strike="noStrike" cap="none" spc="0" baseline="0" dirty="0" smtClean="0">
                <a:solidFill>
                  <a:schemeClr val="tx1"/>
                </a:solidFill>
                <a:uFillTx/>
                <a:latin typeface="Zilla Slab SemiBold" pitchFamily="2" charset="77"/>
                <a:ea typeface="Zilla Slab SemiBold" pitchFamily="2" charset="77"/>
                <a:cs typeface="Zilla Slab SemiBold" pitchFamily="2" charset="77"/>
                <a:sym typeface="Helvetica Neue"/>
              </a:defRPr>
            </a:lvl1pPr>
          </a:lstStyle>
          <a:p>
            <a:r>
              <a:rPr lang="en-US"/>
              <a:t>Click to edit Master title style</a:t>
            </a:r>
          </a:p>
        </p:txBody>
      </p:sp>
    </p:spTree>
    <p:extLst>
      <p:ext uri="{BB962C8B-B14F-4D97-AF65-F5344CB8AC3E}">
        <p14:creationId xmlns:p14="http://schemas.microsoft.com/office/powerpoint/2010/main" val="2411383589"/>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4F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0071000"/>
      </p:ext>
    </p:extLst>
  </p:cSld>
  <p:clrMap bg1="lt1" tx1="dk1" bg2="lt2" tx2="dk2" accent1="accent1" accent2="accent2" accent3="accent3" accent4="accent4" accent5="accent5" accent6="accent6" hlink="hlink" folHlink="folHlink"/>
  <p:sldLayoutIdLst>
    <p:sldLayoutId id="2147483768"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9" r:id="rId10"/>
    <p:sldLayoutId id="2147483780" r:id="rId11"/>
    <p:sldLayoutId id="2147483781" r:id="rId12"/>
    <p:sldLayoutId id="2147483782" r:id="rId13"/>
    <p:sldLayoutId id="2147483783" r:id="rId14"/>
  </p:sldLayoutIdLst>
  <p:transition spd="med"/>
  <p:hf sldNum="0" hdr="0" ftr="0" dt="0"/>
  <p:txStyles>
    <p:titleStyle>
      <a:lvl1pPr marL="0" marR="0" indent="0" algn="l"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Zilla Slab SemiBold" pitchFamily="2" charset="77"/>
          <a:ea typeface="Zilla Slab SemiBold" pitchFamily="2" charset="77"/>
          <a:cs typeface="+mn-cs"/>
          <a:sym typeface="Helvetica Neue Medium"/>
        </a:defRPr>
      </a:lvl1pPr>
      <a:lvl2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2pPr>
      <a:lvl3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3pPr>
      <a:lvl4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4pPr>
      <a:lvl5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5pPr>
      <a:lvl6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6pPr>
      <a:lvl7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7pPr>
      <a:lvl8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8pPr>
      <a:lvl9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9pPr>
    </p:titleStyle>
    <p:bodyStyle>
      <a:lvl1pPr marL="0" marR="0" indent="0" algn="ctr" defTabSz="412750" rtl="0" latinLnBrk="0">
        <a:lnSpc>
          <a:spcPct val="100000"/>
        </a:lnSpc>
        <a:spcBef>
          <a:spcPts val="0"/>
        </a:spcBef>
        <a:spcAft>
          <a:spcPts val="0"/>
        </a:spcAft>
        <a:buClrTx/>
        <a:buSzTx/>
        <a:buFontTx/>
        <a:buNone/>
        <a:tabLst/>
        <a:defRPr sz="2700" b="0" i="0" u="none" strike="noStrike" cap="none" spc="0" baseline="0">
          <a:solidFill>
            <a:srgbClr val="000000"/>
          </a:solidFill>
          <a:uFillTx/>
          <a:latin typeface="Helvetica Neue"/>
          <a:ea typeface="Helvetica Neue"/>
          <a:cs typeface="Helvetica Neue"/>
          <a:sym typeface="Helvetica Neue"/>
        </a:defRPr>
      </a:lvl1pPr>
      <a:lvl2pPr marL="0" marR="0" indent="0" algn="ctr" defTabSz="412750" rtl="0" latinLnBrk="0">
        <a:lnSpc>
          <a:spcPct val="100000"/>
        </a:lnSpc>
        <a:spcBef>
          <a:spcPts val="0"/>
        </a:spcBef>
        <a:spcAft>
          <a:spcPts val="0"/>
        </a:spcAft>
        <a:buClrTx/>
        <a:buSzTx/>
        <a:buFontTx/>
        <a:buNone/>
        <a:tabLst/>
        <a:defRPr sz="2700" b="0" i="0" u="none" strike="noStrike" cap="none" spc="0" baseline="0">
          <a:solidFill>
            <a:srgbClr val="000000"/>
          </a:solidFill>
          <a:uFillTx/>
          <a:latin typeface="Helvetica Neue"/>
          <a:ea typeface="Helvetica Neue"/>
          <a:cs typeface="Helvetica Neue"/>
          <a:sym typeface="Helvetica Neue"/>
        </a:defRPr>
      </a:lvl2pPr>
      <a:lvl3pPr marL="0" marR="0" indent="0" algn="ctr" defTabSz="412750" rtl="0" latinLnBrk="0">
        <a:lnSpc>
          <a:spcPct val="100000"/>
        </a:lnSpc>
        <a:spcBef>
          <a:spcPts val="0"/>
        </a:spcBef>
        <a:spcAft>
          <a:spcPts val="0"/>
        </a:spcAft>
        <a:buClrTx/>
        <a:buSzTx/>
        <a:buFontTx/>
        <a:buNone/>
        <a:tabLst/>
        <a:defRPr sz="2700" b="0" i="0" u="none" strike="noStrike" cap="none" spc="0" baseline="0">
          <a:solidFill>
            <a:srgbClr val="000000"/>
          </a:solidFill>
          <a:uFillTx/>
          <a:latin typeface="Helvetica Neue"/>
          <a:ea typeface="Helvetica Neue"/>
          <a:cs typeface="Helvetica Neue"/>
          <a:sym typeface="Helvetica Neue"/>
        </a:defRPr>
      </a:lvl3pPr>
      <a:lvl4pPr marL="0" marR="0" indent="0" algn="ctr" defTabSz="412750" rtl="0" latinLnBrk="0">
        <a:lnSpc>
          <a:spcPct val="100000"/>
        </a:lnSpc>
        <a:spcBef>
          <a:spcPts val="0"/>
        </a:spcBef>
        <a:spcAft>
          <a:spcPts val="0"/>
        </a:spcAft>
        <a:buClrTx/>
        <a:buSzTx/>
        <a:buFontTx/>
        <a:buNone/>
        <a:tabLst/>
        <a:defRPr sz="2700" b="0" i="0" u="none" strike="noStrike" cap="none" spc="0" baseline="0">
          <a:solidFill>
            <a:srgbClr val="000000"/>
          </a:solidFill>
          <a:uFillTx/>
          <a:latin typeface="Helvetica Neue"/>
          <a:ea typeface="Helvetica Neue"/>
          <a:cs typeface="Helvetica Neue"/>
          <a:sym typeface="Helvetica Neue"/>
        </a:defRPr>
      </a:lvl4pPr>
      <a:lvl5pPr marL="0" marR="0" indent="0" algn="ctr" defTabSz="412750" rtl="0" latinLnBrk="0">
        <a:lnSpc>
          <a:spcPct val="100000"/>
        </a:lnSpc>
        <a:spcBef>
          <a:spcPts val="0"/>
        </a:spcBef>
        <a:spcAft>
          <a:spcPts val="0"/>
        </a:spcAft>
        <a:buClrTx/>
        <a:buSzTx/>
        <a:buFontTx/>
        <a:buNone/>
        <a:tabLst/>
        <a:defRPr sz="2700" b="0" i="0" u="none" strike="noStrike" cap="none" spc="0" baseline="0">
          <a:solidFill>
            <a:srgbClr val="000000"/>
          </a:solidFill>
          <a:uFillTx/>
          <a:latin typeface="Helvetica Neue"/>
          <a:ea typeface="Helvetica Neue"/>
          <a:cs typeface="Helvetica Neue"/>
          <a:sym typeface="Helvetica Neue"/>
        </a:defRPr>
      </a:lvl5pPr>
      <a:lvl6pPr marL="0" marR="0" indent="177800" algn="ctr" defTabSz="412750" rtl="0" latinLnBrk="0">
        <a:lnSpc>
          <a:spcPct val="100000"/>
        </a:lnSpc>
        <a:spcBef>
          <a:spcPts val="0"/>
        </a:spcBef>
        <a:spcAft>
          <a:spcPts val="0"/>
        </a:spcAft>
        <a:buClrTx/>
        <a:buSzTx/>
        <a:buFontTx/>
        <a:buNone/>
        <a:tabLst/>
        <a:defRPr sz="2700" b="0" i="0" u="none" strike="noStrike" cap="none" spc="0" baseline="0">
          <a:solidFill>
            <a:srgbClr val="000000"/>
          </a:solidFill>
          <a:uFillTx/>
          <a:latin typeface="Helvetica Neue"/>
          <a:ea typeface="Helvetica Neue"/>
          <a:cs typeface="Helvetica Neue"/>
          <a:sym typeface="Helvetica Neue"/>
        </a:defRPr>
      </a:lvl6pPr>
      <a:lvl7pPr marL="0" marR="0" indent="355600" algn="ctr" defTabSz="412750" rtl="0" latinLnBrk="0">
        <a:lnSpc>
          <a:spcPct val="100000"/>
        </a:lnSpc>
        <a:spcBef>
          <a:spcPts val="0"/>
        </a:spcBef>
        <a:spcAft>
          <a:spcPts val="0"/>
        </a:spcAft>
        <a:buClrTx/>
        <a:buSzTx/>
        <a:buFontTx/>
        <a:buNone/>
        <a:tabLst/>
        <a:defRPr sz="2700" b="0" i="0" u="none" strike="noStrike" cap="none" spc="0" baseline="0">
          <a:solidFill>
            <a:srgbClr val="000000"/>
          </a:solidFill>
          <a:uFillTx/>
          <a:latin typeface="Helvetica Neue"/>
          <a:ea typeface="Helvetica Neue"/>
          <a:cs typeface="Helvetica Neue"/>
          <a:sym typeface="Helvetica Neue"/>
        </a:defRPr>
      </a:lvl7pPr>
      <a:lvl8pPr marL="0" marR="0" indent="533400" algn="ctr" defTabSz="412750" rtl="0" latinLnBrk="0">
        <a:lnSpc>
          <a:spcPct val="100000"/>
        </a:lnSpc>
        <a:spcBef>
          <a:spcPts val="0"/>
        </a:spcBef>
        <a:spcAft>
          <a:spcPts val="0"/>
        </a:spcAft>
        <a:buClrTx/>
        <a:buSzTx/>
        <a:buFontTx/>
        <a:buNone/>
        <a:tabLst/>
        <a:defRPr sz="2700" b="0" i="0" u="none" strike="noStrike" cap="none" spc="0" baseline="0">
          <a:solidFill>
            <a:srgbClr val="000000"/>
          </a:solidFill>
          <a:uFillTx/>
          <a:latin typeface="Helvetica Neue"/>
          <a:ea typeface="Helvetica Neue"/>
          <a:cs typeface="Helvetica Neue"/>
          <a:sym typeface="Helvetica Neue"/>
        </a:defRPr>
      </a:lvl8pPr>
      <a:lvl9pPr marL="0" marR="0" indent="711200" algn="ctr" defTabSz="412750" rtl="0" latinLnBrk="0">
        <a:lnSpc>
          <a:spcPct val="100000"/>
        </a:lnSpc>
        <a:spcBef>
          <a:spcPts val="0"/>
        </a:spcBef>
        <a:spcAft>
          <a:spcPts val="0"/>
        </a:spcAft>
        <a:buClrTx/>
        <a:buSzTx/>
        <a:buFontTx/>
        <a:buNone/>
        <a:tabLst/>
        <a:defRPr sz="27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l" defTabSz="412750" rtl="0" latinLnBrk="0">
        <a:lnSpc>
          <a:spcPct val="100000"/>
        </a:lnSpc>
        <a:spcBef>
          <a:spcPts val="0"/>
        </a:spcBef>
        <a:spcAft>
          <a:spcPts val="0"/>
        </a:spcAft>
        <a:buClrTx/>
        <a:buSzTx/>
        <a:buFontTx/>
        <a:buNone/>
        <a:tabLst/>
        <a:defRPr sz="900" b="1" i="0" u="none" strike="noStrike" cap="none" spc="0" baseline="0">
          <a:solidFill>
            <a:schemeClr val="tx1"/>
          </a:solidFill>
          <a:uFillTx/>
          <a:latin typeface="+mn-lt"/>
          <a:ea typeface="+mn-ea"/>
          <a:cs typeface="+mn-cs"/>
          <a:sym typeface="Xfinity Brown"/>
        </a:defRPr>
      </a:lvl1pPr>
      <a:lvl2pPr marL="0" marR="0" indent="114300" algn="l" defTabSz="412750" rtl="0" latinLnBrk="0">
        <a:lnSpc>
          <a:spcPct val="100000"/>
        </a:lnSpc>
        <a:spcBef>
          <a:spcPts val="0"/>
        </a:spcBef>
        <a:spcAft>
          <a:spcPts val="0"/>
        </a:spcAft>
        <a:buClrTx/>
        <a:buSzTx/>
        <a:buFontTx/>
        <a:buNone/>
        <a:tabLst/>
        <a:defRPr sz="900" b="1" i="0" u="none" strike="noStrike" cap="none" spc="0" baseline="0">
          <a:solidFill>
            <a:schemeClr val="tx1"/>
          </a:solidFill>
          <a:uFillTx/>
          <a:latin typeface="+mn-lt"/>
          <a:ea typeface="+mn-ea"/>
          <a:cs typeface="+mn-cs"/>
          <a:sym typeface="Xfinity Brown"/>
        </a:defRPr>
      </a:lvl2pPr>
      <a:lvl3pPr marL="0" marR="0" indent="228600" algn="l" defTabSz="412750" rtl="0" latinLnBrk="0">
        <a:lnSpc>
          <a:spcPct val="100000"/>
        </a:lnSpc>
        <a:spcBef>
          <a:spcPts val="0"/>
        </a:spcBef>
        <a:spcAft>
          <a:spcPts val="0"/>
        </a:spcAft>
        <a:buClrTx/>
        <a:buSzTx/>
        <a:buFontTx/>
        <a:buNone/>
        <a:tabLst/>
        <a:defRPr sz="900" b="1" i="0" u="none" strike="noStrike" cap="none" spc="0" baseline="0">
          <a:solidFill>
            <a:schemeClr val="tx1"/>
          </a:solidFill>
          <a:uFillTx/>
          <a:latin typeface="+mn-lt"/>
          <a:ea typeface="+mn-ea"/>
          <a:cs typeface="+mn-cs"/>
          <a:sym typeface="Xfinity Brown"/>
        </a:defRPr>
      </a:lvl3pPr>
      <a:lvl4pPr marL="0" marR="0" indent="342900" algn="l" defTabSz="412750" rtl="0" latinLnBrk="0">
        <a:lnSpc>
          <a:spcPct val="100000"/>
        </a:lnSpc>
        <a:spcBef>
          <a:spcPts val="0"/>
        </a:spcBef>
        <a:spcAft>
          <a:spcPts val="0"/>
        </a:spcAft>
        <a:buClrTx/>
        <a:buSzTx/>
        <a:buFontTx/>
        <a:buNone/>
        <a:tabLst/>
        <a:defRPr sz="900" b="1" i="0" u="none" strike="noStrike" cap="none" spc="0" baseline="0">
          <a:solidFill>
            <a:schemeClr val="tx1"/>
          </a:solidFill>
          <a:uFillTx/>
          <a:latin typeface="+mn-lt"/>
          <a:ea typeface="+mn-ea"/>
          <a:cs typeface="+mn-cs"/>
          <a:sym typeface="Xfinity Brown"/>
        </a:defRPr>
      </a:lvl4pPr>
      <a:lvl5pPr marL="0" marR="0" indent="457200" algn="l" defTabSz="412750" rtl="0" latinLnBrk="0">
        <a:lnSpc>
          <a:spcPct val="100000"/>
        </a:lnSpc>
        <a:spcBef>
          <a:spcPts val="0"/>
        </a:spcBef>
        <a:spcAft>
          <a:spcPts val="0"/>
        </a:spcAft>
        <a:buClrTx/>
        <a:buSzTx/>
        <a:buFontTx/>
        <a:buNone/>
        <a:tabLst/>
        <a:defRPr sz="900" b="1" i="0" u="none" strike="noStrike" cap="none" spc="0" baseline="0">
          <a:solidFill>
            <a:schemeClr val="tx1"/>
          </a:solidFill>
          <a:uFillTx/>
          <a:latin typeface="+mn-lt"/>
          <a:ea typeface="+mn-ea"/>
          <a:cs typeface="+mn-cs"/>
          <a:sym typeface="Xfinity Brown"/>
        </a:defRPr>
      </a:lvl5pPr>
      <a:lvl6pPr marL="0" marR="0" indent="571500" algn="l" defTabSz="412750" rtl="0" latinLnBrk="0">
        <a:lnSpc>
          <a:spcPct val="100000"/>
        </a:lnSpc>
        <a:spcBef>
          <a:spcPts val="0"/>
        </a:spcBef>
        <a:spcAft>
          <a:spcPts val="0"/>
        </a:spcAft>
        <a:buClrTx/>
        <a:buSzTx/>
        <a:buFontTx/>
        <a:buNone/>
        <a:tabLst/>
        <a:defRPr sz="900" b="1" i="0" u="none" strike="noStrike" cap="none" spc="0" baseline="0">
          <a:solidFill>
            <a:schemeClr val="tx1"/>
          </a:solidFill>
          <a:uFillTx/>
          <a:latin typeface="+mn-lt"/>
          <a:ea typeface="+mn-ea"/>
          <a:cs typeface="+mn-cs"/>
          <a:sym typeface="Xfinity Brown"/>
        </a:defRPr>
      </a:lvl6pPr>
      <a:lvl7pPr marL="0" marR="0" indent="685800" algn="l" defTabSz="412750" rtl="0" latinLnBrk="0">
        <a:lnSpc>
          <a:spcPct val="100000"/>
        </a:lnSpc>
        <a:spcBef>
          <a:spcPts val="0"/>
        </a:spcBef>
        <a:spcAft>
          <a:spcPts val="0"/>
        </a:spcAft>
        <a:buClrTx/>
        <a:buSzTx/>
        <a:buFontTx/>
        <a:buNone/>
        <a:tabLst/>
        <a:defRPr sz="900" b="1" i="0" u="none" strike="noStrike" cap="none" spc="0" baseline="0">
          <a:solidFill>
            <a:schemeClr val="tx1"/>
          </a:solidFill>
          <a:uFillTx/>
          <a:latin typeface="+mn-lt"/>
          <a:ea typeface="+mn-ea"/>
          <a:cs typeface="+mn-cs"/>
          <a:sym typeface="Xfinity Brown"/>
        </a:defRPr>
      </a:lvl7pPr>
      <a:lvl8pPr marL="0" marR="0" indent="800100" algn="l" defTabSz="412750" rtl="0" latinLnBrk="0">
        <a:lnSpc>
          <a:spcPct val="100000"/>
        </a:lnSpc>
        <a:spcBef>
          <a:spcPts val="0"/>
        </a:spcBef>
        <a:spcAft>
          <a:spcPts val="0"/>
        </a:spcAft>
        <a:buClrTx/>
        <a:buSzTx/>
        <a:buFontTx/>
        <a:buNone/>
        <a:tabLst/>
        <a:defRPr sz="900" b="1" i="0" u="none" strike="noStrike" cap="none" spc="0" baseline="0">
          <a:solidFill>
            <a:schemeClr val="tx1"/>
          </a:solidFill>
          <a:uFillTx/>
          <a:latin typeface="+mn-lt"/>
          <a:ea typeface="+mn-ea"/>
          <a:cs typeface="+mn-cs"/>
          <a:sym typeface="Xfinity Brown"/>
        </a:defRPr>
      </a:lvl8pPr>
      <a:lvl9pPr marL="0" marR="0" indent="914400" algn="l" defTabSz="412750" rtl="0" latinLnBrk="0">
        <a:lnSpc>
          <a:spcPct val="100000"/>
        </a:lnSpc>
        <a:spcBef>
          <a:spcPts val="0"/>
        </a:spcBef>
        <a:spcAft>
          <a:spcPts val="0"/>
        </a:spcAft>
        <a:buClrTx/>
        <a:buSzTx/>
        <a:buFontTx/>
        <a:buNone/>
        <a:tabLst/>
        <a:defRPr sz="900" b="1" i="0" u="none" strike="noStrike" cap="none" spc="0" baseline="0">
          <a:solidFill>
            <a:schemeClr val="tx1"/>
          </a:solidFill>
          <a:uFillTx/>
          <a:latin typeface="+mn-lt"/>
          <a:ea typeface="+mn-ea"/>
          <a:cs typeface="+mn-cs"/>
          <a:sym typeface="Xfinity Brown"/>
        </a:defRPr>
      </a:lvl9pPr>
    </p:otherStyle>
  </p:txStyles>
  <p:extLst>
    <p:ext uri="{27BBF7A9-308A-43DC-89C8-2F10F3537804}">
      <p15:sldGuideLst xmlns:p15="http://schemas.microsoft.com/office/powerpoint/2012/main">
        <p15:guide id="1" orient="horz" pos="2160">
          <p15:clr>
            <a:srgbClr val="F26B43"/>
          </p15:clr>
        </p15:guide>
        <p15:guide id="2" pos="432">
          <p15:clr>
            <a:srgbClr val="F26B43"/>
          </p15:clr>
        </p15:guide>
        <p15:guide id="3" pos="72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pa.gov/en/agencies/vote/voter-support/accessible-voting.html"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vote.pa.gov/MailBallotStatus"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pa.gov/en/agencies/dos/resources/voting-and-elections-resources/directives-and-guidance.html" TargetMode="External"/><Relationship Id="rId2" Type="http://schemas.openxmlformats.org/officeDocument/2006/relationships/hyperlink" Target="https://www.pa.gov/en/agencies/vote/voter-support/accessible-voting.html" TargetMode="Externa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hyperlink" Target="https://www.pa.gov/en/agencies/vote/voter-support/your-rights-and-the-law.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pa.gov/en/agencies/vote/voter-support/voting-system-demos.html#sortCriteria=%40copapwptitle%20ascending"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12E47"/>
        </a:solidFill>
        <a:effectLst/>
      </p:bgPr>
    </p:bg>
    <p:spTree>
      <p:nvGrpSpPr>
        <p:cNvPr id="1" name=""/>
        <p:cNvGrpSpPr/>
        <p:nvPr/>
      </p:nvGrpSpPr>
      <p:grpSpPr>
        <a:xfrm>
          <a:off x="0" y="0"/>
          <a:ext cx="0" cy="0"/>
          <a:chOff x="0" y="0"/>
          <a:chExt cx="0" cy="0"/>
        </a:xfrm>
      </p:grpSpPr>
      <p:pic>
        <p:nvPicPr>
          <p:cNvPr id="7" name="Picture 6" descr="A picture containing tree, outdoor, building, government building">
            <a:extLst>
              <a:ext uri="{FF2B5EF4-FFF2-40B4-BE49-F238E27FC236}">
                <a16:creationId xmlns:a16="http://schemas.microsoft.com/office/drawing/2014/main" id="{6A0FD59D-D90A-8950-B370-A89930D87BE6}"/>
              </a:ext>
            </a:extLst>
          </p:cNvPr>
          <p:cNvPicPr>
            <a:picLocks noChangeAspect="1"/>
          </p:cNvPicPr>
          <p:nvPr/>
        </p:nvPicPr>
        <p:blipFill rotWithShape="1">
          <a:blip r:embed="rId2">
            <a:extLst>
              <a:ext uri="{28A0092B-C50C-407E-A947-70E740481C1C}">
                <a14:useLocalDpi xmlns:a14="http://schemas.microsoft.com/office/drawing/2010/main" val="0"/>
              </a:ext>
            </a:extLst>
          </a:blip>
          <a:srcRect t="6356" r="14992" b="18546"/>
          <a:stretch/>
        </p:blipFill>
        <p:spPr>
          <a:xfrm>
            <a:off x="0" y="1"/>
            <a:ext cx="12192000" cy="6858000"/>
          </a:xfrm>
          <a:prstGeom prst="rect">
            <a:avLst/>
          </a:prstGeom>
        </p:spPr>
      </p:pic>
      <p:sp>
        <p:nvSpPr>
          <p:cNvPr id="8" name="Rectangle 7">
            <a:extLst>
              <a:ext uri="{FF2B5EF4-FFF2-40B4-BE49-F238E27FC236}">
                <a16:creationId xmlns:a16="http://schemas.microsoft.com/office/drawing/2014/main" id="{DC85CBA3-53BE-A861-4A42-AE27BC4A73FC}"/>
              </a:ext>
              <a:ext uri="{C183D7F6-B498-43B3-948B-1728B52AA6E4}">
                <adec:decorative xmlns:adec="http://schemas.microsoft.com/office/drawing/2017/decorative" val="1"/>
              </a:ext>
            </a:extLst>
          </p:cNvPr>
          <p:cNvSpPr/>
          <p:nvPr/>
        </p:nvSpPr>
        <p:spPr>
          <a:xfrm>
            <a:off x="303592" y="698500"/>
            <a:ext cx="4154487" cy="558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034" eaLnBrk="1" fontAlgn="auto" hangingPunct="1">
              <a:spcBef>
                <a:spcPts val="0"/>
              </a:spcBef>
              <a:spcAft>
                <a:spcPts val="0"/>
              </a:spcAft>
              <a:defRPr/>
            </a:pPr>
            <a:endParaRPr lang="en-US" sz="900"/>
          </a:p>
        </p:txBody>
      </p:sp>
      <p:sp>
        <p:nvSpPr>
          <p:cNvPr id="4" name="Header">
            <a:extLst>
              <a:ext uri="{FF2B5EF4-FFF2-40B4-BE49-F238E27FC236}">
                <a16:creationId xmlns:a16="http://schemas.microsoft.com/office/drawing/2014/main" id="{E3CC46B2-7B91-1F65-F826-1BACDAECB266}"/>
              </a:ext>
            </a:extLst>
          </p:cNvPr>
          <p:cNvSpPr>
            <a:spLocks noGrp="1"/>
          </p:cNvSpPr>
          <p:nvPr>
            <p:ph type="title"/>
          </p:nvPr>
        </p:nvSpPr>
        <p:spPr>
          <a:xfrm>
            <a:off x="303592" y="1860588"/>
            <a:ext cx="4154487" cy="1126511"/>
          </a:xfrm>
        </p:spPr>
        <p:txBody>
          <a:bodyPr>
            <a:normAutofit/>
          </a:bodyPr>
          <a:lstStyle/>
          <a:p>
            <a:pPr algn="ctr"/>
            <a:r>
              <a:rPr lang="en-US" sz="3600" dirty="0">
                <a:latin typeface="Montserrat" panose="00000500000000000000" pitchFamily="2" charset="0"/>
                <a:ea typeface="Zilla Slab" pitchFamily="2" charset="77"/>
              </a:rPr>
              <a:t>Voting and Accessibility</a:t>
            </a:r>
          </a:p>
        </p:txBody>
      </p:sp>
      <p:sp>
        <p:nvSpPr>
          <p:cNvPr id="3" name="Sub header">
            <a:extLst>
              <a:ext uri="{FF2B5EF4-FFF2-40B4-BE49-F238E27FC236}">
                <a16:creationId xmlns:a16="http://schemas.microsoft.com/office/drawing/2014/main" id="{8D565EBE-2AD6-E749-C1E6-490587F2B463}"/>
              </a:ext>
            </a:extLst>
          </p:cNvPr>
          <p:cNvSpPr>
            <a:spLocks noGrp="1"/>
          </p:cNvSpPr>
          <p:nvPr>
            <p:ph type="body" sz="quarter" idx="10"/>
          </p:nvPr>
        </p:nvSpPr>
        <p:spPr>
          <a:xfrm>
            <a:off x="382842" y="3032461"/>
            <a:ext cx="3995985" cy="503237"/>
          </a:xfrm>
        </p:spPr>
        <p:txBody>
          <a:bodyPr/>
          <a:lstStyle/>
          <a:p>
            <a:pPr algn="ctr"/>
            <a:r>
              <a:rPr lang="en-US" sz="2000" dirty="0">
                <a:latin typeface="Lato" panose="020F0502020204030203" pitchFamily="34" charset="0"/>
                <a:ea typeface="Lato" panose="020F0502020204030203" pitchFamily="34" charset="0"/>
                <a:cs typeface="Lato" panose="020F0502020204030203" pitchFamily="34" charset="0"/>
              </a:rPr>
              <a:t>Diane Gordian, Language Access and Civic Engagement Coordinator</a:t>
            </a:r>
          </a:p>
          <a:p>
            <a:pPr algn="ctr"/>
            <a:r>
              <a:rPr lang="en-US" sz="2000" dirty="0">
                <a:latin typeface="Lato" panose="020F0502020204030203" pitchFamily="34" charset="0"/>
                <a:ea typeface="Lato" panose="020F0502020204030203" pitchFamily="34" charset="0"/>
                <a:cs typeface="Lato" panose="020F0502020204030203" pitchFamily="34" charset="0"/>
              </a:rPr>
              <a:t>Pennsylvania Department of State</a:t>
            </a:r>
          </a:p>
          <a:p>
            <a:pPr algn="ctr"/>
            <a:endParaRPr lang="en-US" sz="2000" dirty="0">
              <a:latin typeface="Lato" panose="020F0502020204030203" pitchFamily="34" charset="0"/>
              <a:ea typeface="Lato" panose="020F0502020204030203" pitchFamily="34" charset="0"/>
              <a:cs typeface="Lato" panose="020F0502020204030203" pitchFamily="34" charset="0"/>
            </a:endParaRPr>
          </a:p>
          <a:p>
            <a:pPr algn="ctr"/>
            <a:r>
              <a:rPr lang="en-US" sz="2000" dirty="0">
                <a:latin typeface="Lato" panose="020F0502020204030203" pitchFamily="34" charset="0"/>
                <a:ea typeface="Lato" panose="020F0502020204030203" pitchFamily="34" charset="0"/>
                <a:cs typeface="Lato" panose="020F0502020204030203" pitchFamily="34" charset="0"/>
              </a:rPr>
              <a:t>August 7, 2024</a:t>
            </a:r>
          </a:p>
        </p:txBody>
      </p:sp>
      <p:pic>
        <p:nvPicPr>
          <p:cNvPr id="6" name="Picture 5">
            <a:extLst>
              <a:ext uri="{FF2B5EF4-FFF2-40B4-BE49-F238E27FC236}">
                <a16:creationId xmlns:a16="http://schemas.microsoft.com/office/drawing/2014/main" id="{6C714A1B-FD58-63AA-447C-99BF7A7FB4C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747378" y="4708812"/>
            <a:ext cx="1280636" cy="1296254"/>
          </a:xfrm>
          <a:prstGeom prst="rect">
            <a:avLst/>
          </a:prstGeom>
        </p:spPr>
      </p:pic>
    </p:spTree>
    <p:extLst>
      <p:ext uri="{BB962C8B-B14F-4D97-AF65-F5344CB8AC3E}">
        <p14:creationId xmlns:p14="http://schemas.microsoft.com/office/powerpoint/2010/main" val="292664119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5C2FBC-AB7B-E2CC-E9CB-117C047CC124}"/>
              </a:ext>
            </a:extLst>
          </p:cNvPr>
          <p:cNvSpPr>
            <a:spLocks noGrp="1"/>
          </p:cNvSpPr>
          <p:nvPr>
            <p:ph type="body" sz="quarter" idx="26"/>
          </p:nvPr>
        </p:nvSpPr>
        <p:spPr>
          <a:xfrm>
            <a:off x="683288" y="2018225"/>
            <a:ext cx="10822912" cy="3988005"/>
          </a:xfrm>
        </p:spPr>
        <p:txBody>
          <a:bodyPr/>
          <a:lstStyle/>
          <a:p>
            <a:pPr>
              <a:spcAft>
                <a:spcPts val="1200"/>
              </a:spcAft>
            </a:pPr>
            <a:r>
              <a:rPr lang="en-US" dirty="0">
                <a:latin typeface="Roboto" panose="02000000000000000000" pitchFamily="2" charset="0"/>
                <a:ea typeface="Roboto" panose="02000000000000000000" pitchFamily="2" charset="0"/>
                <a:cs typeface="Roboto" panose="02000000000000000000" pitchFamily="2" charset="0"/>
              </a:rPr>
              <a:t>You must apply to vote by absentee or mail-in ballot by 5:00 p.m. on October 29, 2024.</a:t>
            </a:r>
          </a:p>
          <a:p>
            <a:pPr>
              <a:spcAft>
                <a:spcPts val="1200"/>
              </a:spcAft>
            </a:pPr>
            <a:r>
              <a:rPr lang="en-US" dirty="0">
                <a:latin typeface="Roboto" panose="02000000000000000000" pitchFamily="2" charset="0"/>
                <a:ea typeface="Roboto" panose="02000000000000000000" pitchFamily="2" charset="0"/>
                <a:cs typeface="Roboto" panose="02000000000000000000" pitchFamily="2" charset="0"/>
              </a:rPr>
              <a:t>If an issue arises after 5:00 pm on October 29, 2024 that would prevent you from appearing at your polling place on Election Day, you may be eligible to apply for an emergency absentee ballot. </a:t>
            </a:r>
          </a:p>
          <a:p>
            <a:pPr>
              <a:spcAft>
                <a:spcPts val="1200"/>
              </a:spcAft>
            </a:pPr>
            <a:r>
              <a:rPr lang="en-US" dirty="0">
                <a:latin typeface="Roboto" panose="02000000000000000000" pitchFamily="2" charset="0"/>
                <a:ea typeface="Roboto" panose="02000000000000000000" pitchFamily="2" charset="0"/>
                <a:cs typeface="Roboto" panose="02000000000000000000" pitchFamily="2" charset="0"/>
              </a:rPr>
              <a:t>Some examples of situations that could arise after the October 29, 2024 deadline that might justify an emergency absentee ballot (not exhaustive):</a:t>
            </a:r>
          </a:p>
          <a:p>
            <a:pPr marL="285750" indent="-285750">
              <a:spcAft>
                <a:spcPts val="1200"/>
              </a:spcAft>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You are injured and hospitalized.</a:t>
            </a:r>
          </a:p>
          <a:p>
            <a:pPr marL="285750" indent="-285750">
              <a:spcAft>
                <a:spcPts val="1200"/>
              </a:spcAft>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Your employer directs you to travel outside of your municipality on Election Day.</a:t>
            </a:r>
          </a:p>
          <a:p>
            <a:r>
              <a:rPr lang="en-US" dirty="0">
                <a:latin typeface="Roboto" panose="02000000000000000000" pitchFamily="2" charset="0"/>
                <a:ea typeface="Roboto" panose="02000000000000000000" pitchFamily="2" charset="0"/>
                <a:cs typeface="Roboto" panose="02000000000000000000" pitchFamily="2" charset="0"/>
              </a:rPr>
              <a:t>The deadlines to apply for and to return a voted emergency absentee ballot are both 8:00 p.m. on Election Day (11/5/24), but you should apply for an emergency absentee ballot as soon as possible.</a:t>
            </a:r>
          </a:p>
          <a:p>
            <a:pPr marL="285750" indent="-285750">
              <a:buFont typeface="Arial" panose="020B0604020202020204" pitchFamily="34" charset="0"/>
              <a:buChar char="•"/>
            </a:pPr>
            <a:endParaRPr lang="en-US" dirty="0">
              <a:latin typeface="Roboto" panose="02000000000000000000" pitchFamily="2" charset="0"/>
              <a:ea typeface="Roboto" panose="02000000000000000000" pitchFamily="2" charset="0"/>
              <a:cs typeface="Roboto" panose="02000000000000000000" pitchFamily="2" charset="0"/>
            </a:endParaRPr>
          </a:p>
          <a:p>
            <a:endParaRPr lang="en-US" dirty="0">
              <a:latin typeface="Roboto" panose="02000000000000000000" pitchFamily="2" charset="0"/>
              <a:ea typeface="Roboto" panose="02000000000000000000" pitchFamily="2" charset="0"/>
              <a:cs typeface="Roboto" panose="02000000000000000000" pitchFamily="2" charset="0"/>
            </a:endParaRPr>
          </a:p>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B4BFD901-0350-68B9-866C-3FA7022C3CE8}"/>
              </a:ext>
            </a:extLst>
          </p:cNvPr>
          <p:cNvSpPr>
            <a:spLocks noGrp="1"/>
          </p:cNvSpPr>
          <p:nvPr>
            <p:ph type="title"/>
          </p:nvPr>
        </p:nvSpPr>
        <p:spPr>
          <a:xfrm>
            <a:off x="683286" y="840047"/>
            <a:ext cx="6047297" cy="931601"/>
          </a:xfrm>
        </p:spPr>
        <p:txBody>
          <a:bodyPr/>
          <a:lstStyle/>
          <a:p>
            <a:r>
              <a:rPr lang="en-ID" sz="4000" b="1" dirty="0">
                <a:latin typeface="Montserrat" panose="00000500000000000000" pitchFamily="50" charset="0"/>
              </a:rPr>
              <a:t>Emergency Absentee Ballots</a:t>
            </a:r>
            <a:br>
              <a:rPr lang="en-ID" sz="4000" b="1" dirty="0">
                <a:latin typeface="Montserrat" panose="00000500000000000000" pitchFamily="50" charset="0"/>
              </a:rPr>
            </a:br>
            <a:endParaRPr lang="en-US" dirty="0"/>
          </a:p>
        </p:txBody>
      </p:sp>
      <p:pic>
        <p:nvPicPr>
          <p:cNvPr id="5" name="Picture 4">
            <a:extLst>
              <a:ext uri="{FF2B5EF4-FFF2-40B4-BE49-F238E27FC236}">
                <a16:creationId xmlns:a16="http://schemas.microsoft.com/office/drawing/2014/main" id="{331FF855-1A98-909D-D5C8-D753D8B8304E}"/>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877055" y="58779"/>
            <a:ext cx="1104244" cy="1117711"/>
          </a:xfrm>
          <a:prstGeom prst="rect">
            <a:avLst/>
          </a:prstGeom>
        </p:spPr>
      </p:pic>
    </p:spTree>
    <p:extLst>
      <p:ext uri="{BB962C8B-B14F-4D97-AF65-F5344CB8AC3E}">
        <p14:creationId xmlns:p14="http://schemas.microsoft.com/office/powerpoint/2010/main" val="99624082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DA738D-E806-ACAD-E4C8-5D10B8A31317}"/>
              </a:ext>
            </a:extLst>
          </p:cNvPr>
          <p:cNvSpPr>
            <a:spLocks noGrp="1"/>
          </p:cNvSpPr>
          <p:nvPr>
            <p:ph type="body" sz="quarter" idx="26"/>
          </p:nvPr>
        </p:nvSpPr>
        <p:spPr/>
        <p:txBody>
          <a:bodyPr/>
          <a:lstStyle/>
          <a:p>
            <a:pPr>
              <a:spcAft>
                <a:spcPts val="1200"/>
              </a:spcAft>
            </a:pPr>
            <a:r>
              <a:rPr lang="en-US" dirty="0">
                <a:latin typeface="Roboto" panose="02000000000000000000" pitchFamily="2" charset="0"/>
                <a:ea typeface="Roboto" panose="02000000000000000000" pitchFamily="2" charset="0"/>
                <a:cs typeface="Roboto" panose="02000000000000000000" pitchFamily="2" charset="0"/>
              </a:rPr>
              <a:t>You are entitled to have someone assist you in voting your absentee or mail-in ballot.</a:t>
            </a:r>
          </a:p>
          <a:p>
            <a:r>
              <a:rPr lang="en-US" dirty="0">
                <a:latin typeface="Roboto" panose="02000000000000000000" pitchFamily="2" charset="0"/>
                <a:ea typeface="Roboto" panose="02000000000000000000" pitchFamily="2" charset="0"/>
                <a:cs typeface="Roboto" panose="02000000000000000000" pitchFamily="2" charset="0"/>
              </a:rPr>
              <a:t>You must sign the voter’s declaration on the outer return envelope. If you are unable to sign without help because of your illness or physical disability, you may make a mark or have someone help you make a mark in lieu of signing. A witness must sign and complete the appropriate section next to the voter’s declaration</a:t>
            </a:r>
          </a:p>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A0A20681-ECD6-2AA1-048B-68F7F99BCF25}"/>
              </a:ext>
            </a:extLst>
          </p:cNvPr>
          <p:cNvSpPr>
            <a:spLocks noGrp="1"/>
          </p:cNvSpPr>
          <p:nvPr>
            <p:ph type="title"/>
          </p:nvPr>
        </p:nvSpPr>
        <p:spPr>
          <a:xfrm>
            <a:off x="683287" y="840047"/>
            <a:ext cx="7516334" cy="931601"/>
          </a:xfrm>
        </p:spPr>
        <p:txBody>
          <a:bodyPr/>
          <a:lstStyle/>
          <a:p>
            <a:r>
              <a:rPr lang="en-US" sz="4000" b="1" dirty="0">
                <a:latin typeface="Montserrat" panose="00000500000000000000" pitchFamily="50" charset="0"/>
              </a:rPr>
              <a:t>Completing Your Absentee and Mail-in Ballot</a:t>
            </a:r>
            <a:br>
              <a:rPr lang="en-US" sz="4000" b="1" dirty="0">
                <a:latin typeface="Montserrat" panose="00000500000000000000" pitchFamily="50" charset="0"/>
              </a:rPr>
            </a:br>
            <a:endParaRPr lang="en-US" dirty="0"/>
          </a:p>
        </p:txBody>
      </p:sp>
      <p:pic>
        <p:nvPicPr>
          <p:cNvPr id="5" name="Picture 4">
            <a:extLst>
              <a:ext uri="{FF2B5EF4-FFF2-40B4-BE49-F238E27FC236}">
                <a16:creationId xmlns:a16="http://schemas.microsoft.com/office/drawing/2014/main" id="{D4A056C4-4F76-3BC5-33DD-3F80B4230E7E}"/>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877055" y="58779"/>
            <a:ext cx="1104244" cy="1117711"/>
          </a:xfrm>
          <a:prstGeom prst="rect">
            <a:avLst/>
          </a:prstGeom>
        </p:spPr>
      </p:pic>
    </p:spTree>
    <p:extLst>
      <p:ext uri="{BB962C8B-B14F-4D97-AF65-F5344CB8AC3E}">
        <p14:creationId xmlns:p14="http://schemas.microsoft.com/office/powerpoint/2010/main" val="373932003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2980CD-5D4A-5E97-5F56-F7ADA109226B}"/>
              </a:ext>
            </a:extLst>
          </p:cNvPr>
          <p:cNvSpPr>
            <a:spLocks noGrp="1"/>
          </p:cNvSpPr>
          <p:nvPr>
            <p:ph type="body" sz="quarter" idx="26"/>
          </p:nvPr>
        </p:nvSpPr>
        <p:spPr/>
        <p:txBody>
          <a:bodyPr/>
          <a:lstStyle/>
          <a:p>
            <a:pPr>
              <a:spcAft>
                <a:spcPts val="1200"/>
              </a:spcAft>
            </a:pPr>
            <a:r>
              <a:rPr lang="en-US" dirty="0">
                <a:latin typeface="Roboto" panose="02000000000000000000" pitchFamily="2" charset="0"/>
                <a:ea typeface="Roboto" panose="02000000000000000000" pitchFamily="2" charset="0"/>
                <a:cs typeface="Roboto" panose="02000000000000000000" pitchFamily="2" charset="0"/>
              </a:rPr>
              <a:t>Each voter must return their own ballot, unless they have a disability that prevents them from delivering their own mail ballot and they have properly designated a third party to return their voted ballot in writing using the designated agent form.</a:t>
            </a:r>
          </a:p>
          <a:p>
            <a:pPr>
              <a:spcAft>
                <a:spcPts val="1200"/>
              </a:spcAft>
            </a:pPr>
            <a:r>
              <a:rPr lang="en-US" dirty="0">
                <a:latin typeface="Roboto" panose="02000000000000000000" pitchFamily="2" charset="0"/>
                <a:ea typeface="Roboto" panose="02000000000000000000" pitchFamily="2" charset="0"/>
                <a:cs typeface="Roboto" panose="02000000000000000000" pitchFamily="2" charset="0"/>
              </a:rPr>
              <a:t>The forms are available in English, Spanish and Chinese and can be located here: </a:t>
            </a:r>
            <a:r>
              <a:rPr lang="en-US" dirty="0">
                <a:latin typeface="Roboto" panose="02000000000000000000" pitchFamily="2" charset="0"/>
                <a:ea typeface="Roboto" panose="02000000000000000000" pitchFamily="2" charset="0"/>
                <a:cs typeface="Roboto" panose="02000000000000000000" pitchFamily="2" charset="0"/>
                <a:hlinkClick r:id="rId2"/>
              </a:rPr>
              <a:t>https://www.pa.gov/en/agencies/vote/voter-support/accessible-voting.html </a:t>
            </a:r>
            <a:endParaRPr lang="en-US" dirty="0">
              <a:latin typeface="Roboto" panose="02000000000000000000" pitchFamily="2" charset="0"/>
              <a:ea typeface="Roboto" panose="02000000000000000000" pitchFamily="2" charset="0"/>
              <a:cs typeface="Roboto" panose="02000000000000000000" pitchFamily="2" charset="0"/>
            </a:endParaRPr>
          </a:p>
          <a:p>
            <a:r>
              <a:rPr lang="en-US" dirty="0">
                <a:latin typeface="Roboto" panose="02000000000000000000" pitchFamily="2" charset="0"/>
                <a:ea typeface="Roboto" panose="02000000000000000000" pitchFamily="2" charset="0"/>
                <a:cs typeface="Roboto" panose="02000000000000000000" pitchFamily="2" charset="0"/>
              </a:rPr>
              <a:t>You may also use your designated agent to obtain your unvoted ballot materials.</a:t>
            </a:r>
          </a:p>
          <a:p>
            <a:pPr>
              <a:spcAft>
                <a:spcPts val="1200"/>
              </a:spcAft>
            </a:pPr>
            <a:r>
              <a:rPr lang="en-US" dirty="0">
                <a:latin typeface="Roboto" panose="02000000000000000000" pitchFamily="2" charset="0"/>
                <a:ea typeface="Roboto" panose="02000000000000000000" pitchFamily="2" charset="0"/>
                <a:cs typeface="Roboto" panose="02000000000000000000" pitchFamily="2" charset="0"/>
              </a:rPr>
              <a:t>Whether using a designated agent to obtain a ballot or return it, always keep a copy of your completed designated agent form for your designated agent to have on hand when receiving or returning ballot materials on your behalf.</a:t>
            </a:r>
          </a:p>
          <a:p>
            <a:r>
              <a:rPr lang="en-US" b="1" dirty="0">
                <a:latin typeface="Roboto" panose="02000000000000000000" pitchFamily="2" charset="0"/>
                <a:ea typeface="Roboto" panose="02000000000000000000" pitchFamily="2" charset="0"/>
                <a:cs typeface="Roboto" panose="02000000000000000000" pitchFamily="2" charset="0"/>
              </a:rPr>
              <a:t>IMPORTANT: </a:t>
            </a:r>
            <a:r>
              <a:rPr lang="en-US" dirty="0">
                <a:latin typeface="Roboto" panose="02000000000000000000" pitchFamily="2" charset="0"/>
                <a:ea typeface="Roboto" panose="02000000000000000000" pitchFamily="2" charset="0"/>
                <a:cs typeface="Roboto" panose="02000000000000000000" pitchFamily="2" charset="0"/>
              </a:rPr>
              <a:t>Your county elections office must receive your voted mail-in or absentee ballot by 8:00 p.m. on Election Day for your vote to count.</a:t>
            </a:r>
          </a:p>
          <a:p>
            <a:endParaRPr lang="en-US" dirty="0">
              <a:latin typeface="Roboto" panose="02000000000000000000" pitchFamily="2" charset="0"/>
              <a:ea typeface="Roboto" panose="02000000000000000000" pitchFamily="2" charset="0"/>
              <a:cs typeface="Roboto" panose="02000000000000000000" pitchFamily="2" charset="0"/>
            </a:endParaRPr>
          </a:p>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D924DD7B-0C32-4005-AF21-242B0136578C}"/>
              </a:ext>
            </a:extLst>
          </p:cNvPr>
          <p:cNvSpPr>
            <a:spLocks noGrp="1"/>
          </p:cNvSpPr>
          <p:nvPr>
            <p:ph type="title"/>
          </p:nvPr>
        </p:nvSpPr>
        <p:spPr/>
        <p:txBody>
          <a:bodyPr/>
          <a:lstStyle/>
          <a:p>
            <a:r>
              <a:rPr lang="en-US" sz="4000" b="1" dirty="0">
                <a:latin typeface="Montserrat" panose="00000500000000000000" pitchFamily="50" charset="0"/>
              </a:rPr>
              <a:t>Returning Your Mail-in or Absentee Ballot to Your County Election Office</a:t>
            </a:r>
            <a:br>
              <a:rPr lang="en-US" sz="4000" b="1" dirty="0">
                <a:latin typeface="Montserrat" panose="00000500000000000000" pitchFamily="50" charset="0"/>
              </a:rPr>
            </a:br>
            <a:endParaRPr lang="en-US" dirty="0"/>
          </a:p>
        </p:txBody>
      </p:sp>
      <p:pic>
        <p:nvPicPr>
          <p:cNvPr id="5" name="Picture 4">
            <a:extLst>
              <a:ext uri="{FF2B5EF4-FFF2-40B4-BE49-F238E27FC236}">
                <a16:creationId xmlns:a16="http://schemas.microsoft.com/office/drawing/2014/main" id="{352DF376-A91F-CCE2-CF26-D688B51E8C9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77055" y="58779"/>
            <a:ext cx="1104244" cy="1117711"/>
          </a:xfrm>
          <a:prstGeom prst="rect">
            <a:avLst/>
          </a:prstGeom>
        </p:spPr>
      </p:pic>
    </p:spTree>
    <p:extLst>
      <p:ext uri="{BB962C8B-B14F-4D97-AF65-F5344CB8AC3E}">
        <p14:creationId xmlns:p14="http://schemas.microsoft.com/office/powerpoint/2010/main" val="247302942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928C55-2AB1-FF30-06D2-EB8687DC1F5F}"/>
              </a:ext>
            </a:extLst>
          </p:cNvPr>
          <p:cNvSpPr>
            <a:spLocks noGrp="1"/>
          </p:cNvSpPr>
          <p:nvPr>
            <p:ph type="body" sz="quarter" idx="26"/>
          </p:nvPr>
        </p:nvSpPr>
        <p:spPr>
          <a:xfrm>
            <a:off x="683288" y="3405807"/>
            <a:ext cx="5215168" cy="1784410"/>
          </a:xfrm>
        </p:spPr>
        <p:txBody>
          <a:bodyPr/>
          <a:lstStyle/>
          <a:p>
            <a:r>
              <a:rPr lang="en-US" sz="2000" b="1" dirty="0">
                <a:latin typeface="Roboto"/>
                <a:ea typeface="Roboto" panose="02000000000000000000" pitchFamily="2" charset="0"/>
                <a:cs typeface="Roboto" panose="02000000000000000000" pitchFamily="2" charset="0"/>
              </a:rPr>
              <a:t>1 - Place ONLY your ballot inside of the yellow envelope. DO NOT place the designated agent form inside the yellow envelope.</a:t>
            </a:r>
          </a:p>
          <a:p>
            <a:endParaRPr lang="en-US" dirty="0"/>
          </a:p>
        </p:txBody>
      </p:sp>
      <p:sp>
        <p:nvSpPr>
          <p:cNvPr id="3" name="Text Placeholder 2">
            <a:extLst>
              <a:ext uri="{FF2B5EF4-FFF2-40B4-BE49-F238E27FC236}">
                <a16:creationId xmlns:a16="http://schemas.microsoft.com/office/drawing/2014/main" id="{37B95755-7888-0292-7C14-7AD9E65A7C46}"/>
              </a:ext>
            </a:extLst>
          </p:cNvPr>
          <p:cNvSpPr>
            <a:spLocks noGrp="1"/>
          </p:cNvSpPr>
          <p:nvPr>
            <p:ph type="body" sz="quarter" idx="31"/>
          </p:nvPr>
        </p:nvSpPr>
        <p:spPr>
          <a:xfrm>
            <a:off x="6232358" y="3405807"/>
            <a:ext cx="5273841" cy="1784410"/>
          </a:xfrm>
        </p:spPr>
        <p:txBody>
          <a:bodyPr/>
          <a:lstStyle/>
          <a:p>
            <a:r>
              <a:rPr lang="en-US" sz="2000" b="1" dirty="0">
                <a:latin typeface="Roboto"/>
                <a:ea typeface="Roboto" panose="02000000000000000000" pitchFamily="2" charset="0"/>
                <a:cs typeface="Roboto" panose="02000000000000000000" pitchFamily="2" charset="0"/>
              </a:rPr>
              <a:t>2 - Make a copy of your completed designated agent form to give to your designated agent.</a:t>
            </a:r>
          </a:p>
          <a:p>
            <a:endParaRPr lang="en-US" sz="2000" dirty="0"/>
          </a:p>
        </p:txBody>
      </p:sp>
      <p:sp>
        <p:nvSpPr>
          <p:cNvPr id="4" name="Text Placeholder 3">
            <a:extLst>
              <a:ext uri="{FF2B5EF4-FFF2-40B4-BE49-F238E27FC236}">
                <a16:creationId xmlns:a16="http://schemas.microsoft.com/office/drawing/2014/main" id="{0FBAA356-03A2-A4E6-5B6B-2C5B9FF77D73}"/>
              </a:ext>
            </a:extLst>
          </p:cNvPr>
          <p:cNvSpPr>
            <a:spLocks noGrp="1"/>
          </p:cNvSpPr>
          <p:nvPr>
            <p:ph type="body" sz="quarter" idx="32"/>
          </p:nvPr>
        </p:nvSpPr>
        <p:spPr>
          <a:xfrm>
            <a:off x="683288" y="5124982"/>
            <a:ext cx="5072935" cy="1784410"/>
          </a:xfrm>
        </p:spPr>
        <p:txBody>
          <a:bodyPr/>
          <a:lstStyle/>
          <a:p>
            <a:r>
              <a:rPr lang="en-US" sz="2000" b="1" dirty="0">
                <a:latin typeface="Roboto"/>
                <a:ea typeface="Roboto" panose="02000000000000000000" pitchFamily="2" charset="0"/>
                <a:cs typeface="Roboto" panose="02000000000000000000" pitchFamily="2" charset="0"/>
              </a:rPr>
              <a:t>3 - Then, place both your yellow envelope and the original copy of your completed designated agent form inside the outer return envelope.</a:t>
            </a:r>
          </a:p>
          <a:p>
            <a:endParaRPr lang="en-US" dirty="0"/>
          </a:p>
        </p:txBody>
      </p:sp>
      <p:sp>
        <p:nvSpPr>
          <p:cNvPr id="5" name="Text Placeholder 4">
            <a:extLst>
              <a:ext uri="{FF2B5EF4-FFF2-40B4-BE49-F238E27FC236}">
                <a16:creationId xmlns:a16="http://schemas.microsoft.com/office/drawing/2014/main" id="{336F68DA-9F72-790C-6333-60843BA369FD}"/>
              </a:ext>
            </a:extLst>
          </p:cNvPr>
          <p:cNvSpPr>
            <a:spLocks noGrp="1"/>
          </p:cNvSpPr>
          <p:nvPr>
            <p:ph type="body" sz="quarter" idx="33"/>
          </p:nvPr>
        </p:nvSpPr>
        <p:spPr>
          <a:xfrm>
            <a:off x="6232358" y="5124982"/>
            <a:ext cx="4830383" cy="1784410"/>
          </a:xfrm>
        </p:spPr>
        <p:txBody>
          <a:bodyPr/>
          <a:lstStyle/>
          <a:p>
            <a:r>
              <a:rPr lang="en-US" sz="2000" b="1" dirty="0">
                <a:latin typeface="Roboto"/>
                <a:ea typeface="Roboto" panose="02000000000000000000" pitchFamily="2" charset="0"/>
                <a:cs typeface="Roboto" panose="02000000000000000000" pitchFamily="2" charset="0"/>
              </a:rPr>
              <a:t>4 - Complete the voter’s declaration, and if necessary, the witness information on the outer return envelope.</a:t>
            </a:r>
          </a:p>
          <a:p>
            <a:endParaRPr lang="en-US" sz="2000" dirty="0"/>
          </a:p>
        </p:txBody>
      </p:sp>
      <p:sp>
        <p:nvSpPr>
          <p:cNvPr id="7" name="Title 6">
            <a:extLst>
              <a:ext uri="{FF2B5EF4-FFF2-40B4-BE49-F238E27FC236}">
                <a16:creationId xmlns:a16="http://schemas.microsoft.com/office/drawing/2014/main" id="{90858E34-D93A-254B-B198-2DB92FF59C59}"/>
              </a:ext>
            </a:extLst>
          </p:cNvPr>
          <p:cNvSpPr>
            <a:spLocks noGrp="1"/>
          </p:cNvSpPr>
          <p:nvPr>
            <p:ph type="title"/>
          </p:nvPr>
        </p:nvSpPr>
        <p:spPr/>
        <p:txBody>
          <a:bodyPr/>
          <a:lstStyle/>
          <a:p>
            <a:pPr>
              <a:lnSpc>
                <a:spcPct val="100000"/>
              </a:lnSpc>
            </a:pPr>
            <a:r>
              <a:rPr lang="en-US" sz="4000" b="1" dirty="0">
                <a:latin typeface="Montserrat" panose="00000500000000000000" pitchFamily="50" charset="0"/>
              </a:rPr>
              <a:t>Returning Your Mail-in or Absentee Ballot Through a Designated Agent</a:t>
            </a:r>
            <a:br>
              <a:rPr lang="en-US" sz="4000" b="1" dirty="0">
                <a:latin typeface="Montserrat" panose="00000500000000000000" pitchFamily="50" charset="0"/>
              </a:rPr>
            </a:br>
            <a:br>
              <a:rPr lang="en-US" sz="1800" dirty="0">
                <a:latin typeface="Roboto" panose="02000000000000000000" pitchFamily="2" charset="0"/>
                <a:ea typeface="Roboto" panose="02000000000000000000" pitchFamily="2" charset="0"/>
                <a:cs typeface="Roboto" panose="02000000000000000000" pitchFamily="2" charset="0"/>
              </a:rPr>
            </a:br>
            <a:r>
              <a:rPr lang="en-US" sz="2000" dirty="0">
                <a:latin typeface="Roboto" panose="02000000000000000000" pitchFamily="2" charset="0"/>
                <a:ea typeface="Roboto" panose="02000000000000000000" pitchFamily="2" charset="0"/>
                <a:cs typeface="Roboto" panose="02000000000000000000" pitchFamily="2" charset="0"/>
              </a:rPr>
              <a:t>If you did not submit your completed designated agent form to the county previously, you can submit the original form with your ballot within the outer return envelope.</a:t>
            </a:r>
            <a:br>
              <a:rPr lang="en-US" sz="1800" dirty="0">
                <a:latin typeface="Roboto" panose="02000000000000000000" pitchFamily="2" charset="0"/>
                <a:ea typeface="Roboto" panose="02000000000000000000" pitchFamily="2" charset="0"/>
                <a:cs typeface="Roboto" panose="02000000000000000000" pitchFamily="2" charset="0"/>
              </a:rPr>
            </a:br>
            <a:br>
              <a:rPr lang="en-US" sz="4000" b="1" dirty="0">
                <a:latin typeface="Montserrat" panose="00000500000000000000" pitchFamily="50" charset="0"/>
              </a:rPr>
            </a:br>
            <a:endParaRPr lang="en-US" dirty="0"/>
          </a:p>
        </p:txBody>
      </p:sp>
      <p:pic>
        <p:nvPicPr>
          <p:cNvPr id="8" name="Picture 7">
            <a:extLst>
              <a:ext uri="{FF2B5EF4-FFF2-40B4-BE49-F238E27FC236}">
                <a16:creationId xmlns:a16="http://schemas.microsoft.com/office/drawing/2014/main" id="{C0B8EBD6-09B1-4B7D-4FD7-F5AE7D28AB96}"/>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877055" y="58779"/>
            <a:ext cx="1104244" cy="1117711"/>
          </a:xfrm>
          <a:prstGeom prst="rect">
            <a:avLst/>
          </a:prstGeom>
        </p:spPr>
      </p:pic>
    </p:spTree>
    <p:extLst>
      <p:ext uri="{BB962C8B-B14F-4D97-AF65-F5344CB8AC3E}">
        <p14:creationId xmlns:p14="http://schemas.microsoft.com/office/powerpoint/2010/main" val="341432012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553B6C-7A44-47ED-0155-6E6E3D8596C0}"/>
              </a:ext>
            </a:extLst>
          </p:cNvPr>
          <p:cNvSpPr>
            <a:spLocks noGrp="1"/>
          </p:cNvSpPr>
          <p:nvPr>
            <p:ph type="title"/>
          </p:nvPr>
        </p:nvSpPr>
        <p:spPr>
          <a:xfrm>
            <a:off x="683286" y="1714500"/>
            <a:ext cx="3963665" cy="4691323"/>
          </a:xfrm>
        </p:spPr>
        <p:txBody>
          <a:bodyPr/>
          <a:lstStyle/>
          <a:p>
            <a:pPr>
              <a:lnSpc>
                <a:spcPct val="100000"/>
              </a:lnSpc>
            </a:pPr>
            <a:r>
              <a:rPr lang="en-US" sz="6000" b="1" dirty="0">
                <a:latin typeface="Montserrat" panose="00000500000000000000" pitchFamily="2" charset="0"/>
              </a:rPr>
              <a:t>Remote </a:t>
            </a:r>
            <a:br>
              <a:rPr lang="en-US" sz="6000" b="1" dirty="0">
                <a:latin typeface="Montserrat" panose="00000500000000000000" pitchFamily="2" charset="0"/>
              </a:rPr>
            </a:br>
            <a:r>
              <a:rPr lang="en-US" sz="6000" b="1" dirty="0">
                <a:latin typeface="Montserrat" panose="00000500000000000000" pitchFamily="2" charset="0"/>
              </a:rPr>
              <a:t>Ballot Marking</a:t>
            </a:r>
            <a:br>
              <a:rPr lang="en-ID" sz="6000" b="1" dirty="0">
                <a:latin typeface="Montserrat" panose="00000500000000000000" pitchFamily="2" charset="0"/>
              </a:rPr>
            </a:br>
            <a:endParaRPr lang="en-US" sz="6000" dirty="0">
              <a:latin typeface="Montserrat" panose="00000500000000000000" pitchFamily="2" charset="0"/>
            </a:endParaRPr>
          </a:p>
        </p:txBody>
      </p:sp>
      <p:pic>
        <p:nvPicPr>
          <p:cNvPr id="5" name="Picture 4">
            <a:extLst>
              <a:ext uri="{FF2B5EF4-FFF2-40B4-BE49-F238E27FC236}">
                <a16:creationId xmlns:a16="http://schemas.microsoft.com/office/drawing/2014/main" id="{4DC8D8E0-AAF2-28AD-413B-067FA63E46F0}"/>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877055" y="58779"/>
            <a:ext cx="1104244" cy="1117711"/>
          </a:xfrm>
          <a:prstGeom prst="rect">
            <a:avLst/>
          </a:prstGeom>
        </p:spPr>
      </p:pic>
      <p:pic>
        <p:nvPicPr>
          <p:cNvPr id="6" name="Picture 5" descr="Computer on a desk">
            <a:extLst>
              <a:ext uri="{FF2B5EF4-FFF2-40B4-BE49-F238E27FC236}">
                <a16:creationId xmlns:a16="http://schemas.microsoft.com/office/drawing/2014/main" id="{7D113735-7987-EC7F-30E5-86455C3010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6137" y="1714500"/>
            <a:ext cx="5137915" cy="3429000"/>
          </a:xfrm>
          <a:prstGeom prst="rect">
            <a:avLst/>
          </a:prstGeom>
        </p:spPr>
      </p:pic>
    </p:spTree>
    <p:extLst>
      <p:ext uri="{BB962C8B-B14F-4D97-AF65-F5344CB8AC3E}">
        <p14:creationId xmlns:p14="http://schemas.microsoft.com/office/powerpoint/2010/main" val="376666502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DBF4B4-6010-AF97-67A0-32EF6E09E019}"/>
              </a:ext>
            </a:extLst>
          </p:cNvPr>
          <p:cNvSpPr>
            <a:spLocks noGrp="1"/>
          </p:cNvSpPr>
          <p:nvPr>
            <p:ph type="body" sz="quarter" idx="26"/>
          </p:nvPr>
        </p:nvSpPr>
        <p:spPr>
          <a:xfrm>
            <a:off x="683288" y="1928285"/>
            <a:ext cx="10822912" cy="3988005"/>
          </a:xfrm>
        </p:spPr>
        <p:txBody>
          <a:bodyPr/>
          <a:lstStyle/>
          <a:p>
            <a:pPr>
              <a:spcAft>
                <a:spcPts val="1200"/>
              </a:spcAft>
            </a:pPr>
            <a:r>
              <a:rPr lang="en-US" sz="1700" dirty="0">
                <a:latin typeface="Roboto" panose="02000000000000000000" pitchFamily="2" charset="0"/>
                <a:ea typeface="Roboto" panose="02000000000000000000" pitchFamily="2" charset="0"/>
                <a:cs typeface="Roboto" panose="02000000000000000000" pitchFamily="2" charset="0"/>
              </a:rPr>
              <a:t>Accessible remote ballots allow voters who use screen readers and assistive devices to vote a mail ballot privately and independently.</a:t>
            </a:r>
          </a:p>
          <a:p>
            <a:pPr>
              <a:spcAft>
                <a:spcPts val="1200"/>
              </a:spcAft>
            </a:pPr>
            <a:r>
              <a:rPr lang="en-US" sz="1700" dirty="0">
                <a:latin typeface="Roboto" panose="02000000000000000000" pitchFamily="2" charset="0"/>
                <a:ea typeface="Roboto" panose="02000000000000000000" pitchFamily="2" charset="0"/>
                <a:cs typeface="Roboto" panose="02000000000000000000" pitchFamily="2" charset="0"/>
              </a:rPr>
              <a:t>To obtain an accessible remote ballot, an individual must:</a:t>
            </a:r>
          </a:p>
          <a:p>
            <a:pPr marL="342900" indent="-342900">
              <a:spcAft>
                <a:spcPts val="1200"/>
              </a:spcAft>
              <a:buFont typeface="+mj-lt"/>
              <a:buAutoNum type="arabicPeriod"/>
            </a:pPr>
            <a:r>
              <a:rPr lang="en-US" sz="1700" dirty="0">
                <a:latin typeface="Roboto" panose="02000000000000000000" pitchFamily="2" charset="0"/>
                <a:ea typeface="Roboto" panose="02000000000000000000" pitchFamily="2" charset="0"/>
                <a:cs typeface="Roboto" panose="02000000000000000000" pitchFamily="2" charset="0"/>
              </a:rPr>
              <a:t>Be a registered Pennsylvania voter.</a:t>
            </a:r>
          </a:p>
          <a:p>
            <a:pPr marL="342900" indent="-342900">
              <a:spcAft>
                <a:spcPts val="1200"/>
              </a:spcAft>
              <a:buFont typeface="+mj-lt"/>
              <a:buAutoNum type="arabicPeriod"/>
            </a:pPr>
            <a:r>
              <a:rPr lang="en-US" sz="1700" dirty="0">
                <a:latin typeface="Roboto" panose="02000000000000000000" pitchFamily="2" charset="0"/>
                <a:ea typeface="Roboto" panose="02000000000000000000" pitchFamily="2" charset="0"/>
                <a:cs typeface="Roboto" panose="02000000000000000000" pitchFamily="2" charset="0"/>
              </a:rPr>
              <a:t>Apply for a mail-in or absentee ballot by the deadline (October 29, 2024 at 5:00 pm).</a:t>
            </a:r>
          </a:p>
          <a:p>
            <a:pPr marL="342900" indent="-342900">
              <a:spcAft>
                <a:spcPts val="1200"/>
              </a:spcAft>
              <a:buFont typeface="+mj-lt"/>
              <a:buAutoNum type="arabicPeriod"/>
            </a:pPr>
            <a:r>
              <a:rPr lang="en-US" sz="1700" dirty="0">
                <a:latin typeface="Roboto" panose="02000000000000000000" pitchFamily="2" charset="0"/>
                <a:ea typeface="Roboto" panose="02000000000000000000" pitchFamily="2" charset="0"/>
                <a:cs typeface="Roboto" panose="02000000000000000000" pitchFamily="2" charset="0"/>
              </a:rPr>
              <a:t>Submit a request for an accessible remote ballot via one of these methods:</a:t>
            </a:r>
          </a:p>
          <a:p>
            <a:pPr marL="800100" lvl="1" indent="-342900">
              <a:spcBef>
                <a:spcPts val="0"/>
              </a:spcBef>
              <a:spcAft>
                <a:spcPts val="1200"/>
              </a:spcAft>
              <a:buFont typeface="Arial" panose="020B0604020202020204" pitchFamily="34" charset="0"/>
              <a:buChar char="•"/>
            </a:pPr>
            <a:r>
              <a:rPr lang="en-US" sz="1700" dirty="0">
                <a:latin typeface="Roboto" panose="02000000000000000000" pitchFamily="2" charset="0"/>
                <a:ea typeface="Roboto" panose="02000000000000000000" pitchFamily="2" charset="0"/>
                <a:cs typeface="Roboto" panose="02000000000000000000" pitchFamily="2" charset="0"/>
              </a:rPr>
              <a:t>Accessible web-based request form; or</a:t>
            </a:r>
          </a:p>
          <a:p>
            <a:pPr marL="800100" lvl="1" indent="-342900">
              <a:spcBef>
                <a:spcPts val="0"/>
              </a:spcBef>
              <a:spcAft>
                <a:spcPts val="1200"/>
              </a:spcAft>
              <a:buFont typeface="Arial" panose="020B0604020202020204" pitchFamily="34" charset="0"/>
              <a:buChar char="•"/>
            </a:pPr>
            <a:r>
              <a:rPr lang="en-US" sz="1700" dirty="0">
                <a:latin typeface="Roboto" panose="02000000000000000000" pitchFamily="2" charset="0"/>
                <a:ea typeface="Roboto" panose="02000000000000000000" pitchFamily="2" charset="0"/>
                <a:cs typeface="Roboto" panose="02000000000000000000" pitchFamily="2" charset="0"/>
              </a:rPr>
              <a:t>Accessible PDF application that can be mailed it to your county board of elections or emailed to ra-awib@pa.gov.</a:t>
            </a:r>
          </a:p>
          <a:p>
            <a:pPr>
              <a:spcAft>
                <a:spcPts val="1200"/>
              </a:spcAft>
            </a:pPr>
            <a:r>
              <a:rPr lang="en-US" sz="1700" dirty="0">
                <a:latin typeface="Roboto" panose="02000000000000000000" pitchFamily="2" charset="0"/>
                <a:ea typeface="Roboto" panose="02000000000000000000" pitchFamily="2" charset="0"/>
                <a:cs typeface="Roboto" panose="02000000000000000000" pitchFamily="2" charset="0"/>
              </a:rPr>
              <a:t>After applying for an accessible remote ballot, the voter receives materials both by mail and email from the county to complete their ballot.</a:t>
            </a:r>
          </a:p>
          <a:p>
            <a:r>
              <a:rPr lang="en-US" sz="1700" dirty="0">
                <a:latin typeface="Roboto" panose="02000000000000000000" pitchFamily="2" charset="0"/>
                <a:ea typeface="Roboto" panose="02000000000000000000" pitchFamily="2" charset="0"/>
                <a:cs typeface="Roboto" panose="02000000000000000000" pitchFamily="2" charset="0"/>
              </a:rPr>
              <a:t>The voter must return their voted ballot to the county by 8:00 p.m. on Election Day. POSTMARKS DO NOT COUNT</a:t>
            </a:r>
          </a:p>
          <a:p>
            <a:endParaRPr lang="en-US" sz="1800" dirty="0">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C2A5C6B-1FEE-EA6F-BF2B-24E627750056}"/>
              </a:ext>
            </a:extLst>
          </p:cNvPr>
          <p:cNvSpPr>
            <a:spLocks noGrp="1"/>
          </p:cNvSpPr>
          <p:nvPr>
            <p:ph type="title"/>
          </p:nvPr>
        </p:nvSpPr>
        <p:spPr/>
        <p:txBody>
          <a:bodyPr/>
          <a:lstStyle/>
          <a:p>
            <a:r>
              <a:rPr lang="en-US" sz="4000" b="1" dirty="0">
                <a:latin typeface="Montserrat" panose="00000500000000000000" pitchFamily="50" charset="0"/>
              </a:rPr>
              <a:t>Accessible Remote Ballot-Marking Solution for Mail Voting</a:t>
            </a:r>
            <a:br>
              <a:rPr lang="en-US" sz="4000" b="1" dirty="0">
                <a:latin typeface="Montserrat" panose="00000500000000000000" pitchFamily="50" charset="0"/>
              </a:rPr>
            </a:br>
            <a:endParaRPr lang="en-US" dirty="0"/>
          </a:p>
        </p:txBody>
      </p:sp>
      <p:pic>
        <p:nvPicPr>
          <p:cNvPr id="5" name="Picture 4">
            <a:extLst>
              <a:ext uri="{FF2B5EF4-FFF2-40B4-BE49-F238E27FC236}">
                <a16:creationId xmlns:a16="http://schemas.microsoft.com/office/drawing/2014/main" id="{2F1D8060-C6D1-5D2D-CB82-6BC81703FC92}"/>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877055" y="58779"/>
            <a:ext cx="1104244" cy="1117711"/>
          </a:xfrm>
          <a:prstGeom prst="rect">
            <a:avLst/>
          </a:prstGeom>
        </p:spPr>
      </p:pic>
    </p:spTree>
    <p:extLst>
      <p:ext uri="{BB962C8B-B14F-4D97-AF65-F5344CB8AC3E}">
        <p14:creationId xmlns:p14="http://schemas.microsoft.com/office/powerpoint/2010/main" val="364272501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421D29-783E-64D3-8DF5-A5F100179698}"/>
              </a:ext>
            </a:extLst>
          </p:cNvPr>
          <p:cNvSpPr>
            <a:spLocks noGrp="1"/>
          </p:cNvSpPr>
          <p:nvPr>
            <p:ph type="title"/>
          </p:nvPr>
        </p:nvSpPr>
        <p:spPr>
          <a:xfrm>
            <a:off x="668296" y="1540379"/>
            <a:ext cx="3978655" cy="5185999"/>
          </a:xfrm>
        </p:spPr>
        <p:txBody>
          <a:bodyPr/>
          <a:lstStyle/>
          <a:p>
            <a:pPr>
              <a:lnSpc>
                <a:spcPct val="100000"/>
              </a:lnSpc>
            </a:pPr>
            <a:r>
              <a:rPr lang="en-US" sz="6000" b="1" dirty="0">
                <a:latin typeface="Montserrat" panose="00000500000000000000" pitchFamily="2" charset="0"/>
              </a:rPr>
              <a:t>Issues</a:t>
            </a:r>
            <a:br>
              <a:rPr lang="en-US" sz="6000" b="1" dirty="0">
                <a:latin typeface="Montserrat" panose="00000500000000000000" pitchFamily="2" charset="0"/>
              </a:rPr>
            </a:br>
            <a:r>
              <a:rPr lang="en-US" sz="6000" b="1" dirty="0">
                <a:latin typeface="Montserrat" panose="00000500000000000000" pitchFamily="2" charset="0"/>
              </a:rPr>
              <a:t>with</a:t>
            </a:r>
            <a:br>
              <a:rPr lang="en-US" sz="6000" b="1" dirty="0">
                <a:latin typeface="Montserrat" panose="00000500000000000000" pitchFamily="2" charset="0"/>
              </a:rPr>
            </a:br>
            <a:r>
              <a:rPr lang="en-US" sz="6000" b="1" dirty="0">
                <a:latin typeface="Montserrat" panose="00000500000000000000" pitchFamily="2" charset="0"/>
              </a:rPr>
              <a:t>Voting</a:t>
            </a:r>
            <a:br>
              <a:rPr lang="en-ID" sz="6000" b="1" dirty="0">
                <a:latin typeface="Montserrat" panose="00000500000000000000" pitchFamily="2" charset="0"/>
              </a:rPr>
            </a:br>
            <a:endParaRPr lang="en-US" sz="6000" dirty="0">
              <a:latin typeface="Montserrat" panose="00000500000000000000" pitchFamily="2" charset="0"/>
            </a:endParaRPr>
          </a:p>
        </p:txBody>
      </p:sp>
      <p:pic>
        <p:nvPicPr>
          <p:cNvPr id="5" name="Picture 4">
            <a:extLst>
              <a:ext uri="{FF2B5EF4-FFF2-40B4-BE49-F238E27FC236}">
                <a16:creationId xmlns:a16="http://schemas.microsoft.com/office/drawing/2014/main" id="{DF2789C0-E8E2-1631-2F52-ACC4D4289EAE}"/>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877055" y="58779"/>
            <a:ext cx="1104244" cy="1117711"/>
          </a:xfrm>
          <a:prstGeom prst="rect">
            <a:avLst/>
          </a:prstGeom>
        </p:spPr>
      </p:pic>
      <p:pic>
        <p:nvPicPr>
          <p:cNvPr id="6" name="Picture 5" descr="A person taking their ballot from a poll worker">
            <a:extLst>
              <a:ext uri="{FF2B5EF4-FFF2-40B4-BE49-F238E27FC236}">
                <a16:creationId xmlns:a16="http://schemas.microsoft.com/office/drawing/2014/main" id="{4341A6DE-294D-A92F-DAD1-AE992FD5D8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6186" y="1540379"/>
            <a:ext cx="5665863" cy="3777242"/>
          </a:xfrm>
          <a:prstGeom prst="rect">
            <a:avLst/>
          </a:prstGeom>
        </p:spPr>
      </p:pic>
    </p:spTree>
    <p:extLst>
      <p:ext uri="{BB962C8B-B14F-4D97-AF65-F5344CB8AC3E}">
        <p14:creationId xmlns:p14="http://schemas.microsoft.com/office/powerpoint/2010/main" val="163703570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60A0CC-BF8F-D79F-3F59-6F1E28E03A07}"/>
              </a:ext>
            </a:extLst>
          </p:cNvPr>
          <p:cNvSpPr>
            <a:spLocks noGrp="1"/>
          </p:cNvSpPr>
          <p:nvPr>
            <p:ph type="body" sz="quarter" idx="26"/>
          </p:nvPr>
        </p:nvSpPr>
        <p:spPr/>
        <p:txBody>
          <a:bodyPr/>
          <a:lstStyle/>
          <a:p>
            <a:pPr>
              <a:spcAft>
                <a:spcPts val="1200"/>
              </a:spcAft>
            </a:pPr>
            <a:r>
              <a:rPr lang="en-US" dirty="0">
                <a:latin typeface="Roboto" panose="02000000000000000000" pitchFamily="2" charset="0"/>
                <a:ea typeface="Roboto" panose="02000000000000000000" pitchFamily="2" charset="0"/>
                <a:cs typeface="Roboto" panose="02000000000000000000" pitchFamily="2" charset="0"/>
              </a:rPr>
              <a:t>If you are having issues at the polling place, you should notify the Judge of Elections immediately. If possible, remain at the polling place.</a:t>
            </a:r>
          </a:p>
          <a:p>
            <a:pPr>
              <a:spcAft>
                <a:spcPts val="1200"/>
              </a:spcAft>
            </a:pPr>
            <a:r>
              <a:rPr lang="en-US" dirty="0">
                <a:latin typeface="Roboto" panose="02000000000000000000" pitchFamily="2" charset="0"/>
                <a:ea typeface="Roboto" panose="02000000000000000000" pitchFamily="2" charset="0"/>
                <a:cs typeface="Roboto" panose="02000000000000000000" pitchFamily="2" charset="0"/>
              </a:rPr>
              <a:t>Once you have signed the poll book at your polling place, if you leave, you should not assume that you will be permitted to reenter the polling place.</a:t>
            </a:r>
          </a:p>
          <a:p>
            <a:r>
              <a:rPr lang="en-US" dirty="0">
                <a:latin typeface="Roboto" panose="02000000000000000000" pitchFamily="2" charset="0"/>
                <a:ea typeface="Roboto" panose="02000000000000000000" pitchFamily="2" charset="0"/>
                <a:cs typeface="Roboto" panose="02000000000000000000" pitchFamily="2" charset="0"/>
              </a:rPr>
              <a:t>Once you have submitted and cast your ballot, it cannot be retrieved.</a:t>
            </a:r>
          </a:p>
          <a:p>
            <a:r>
              <a:rPr lang="en-US" dirty="0">
                <a:latin typeface="Roboto" panose="02000000000000000000" pitchFamily="2" charset="0"/>
                <a:ea typeface="Roboto" panose="02000000000000000000" pitchFamily="2" charset="0"/>
                <a:cs typeface="Roboto" panose="02000000000000000000" pitchFamily="2" charset="0"/>
              </a:rPr>
              <a:t>If you are unable to resolve your issue with the Judge of Elections, you may contact your county elections office or 1-877-VOTESPA.</a:t>
            </a:r>
          </a:p>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F94DBFD2-4521-0564-9A21-5882E9F663E4}"/>
              </a:ext>
            </a:extLst>
          </p:cNvPr>
          <p:cNvSpPr>
            <a:spLocks noGrp="1"/>
          </p:cNvSpPr>
          <p:nvPr>
            <p:ph type="title"/>
          </p:nvPr>
        </p:nvSpPr>
        <p:spPr>
          <a:xfrm>
            <a:off x="683286" y="840047"/>
            <a:ext cx="5732503" cy="931601"/>
          </a:xfrm>
        </p:spPr>
        <p:txBody>
          <a:bodyPr/>
          <a:lstStyle/>
          <a:p>
            <a:r>
              <a:rPr lang="en-US" sz="4000" b="1" dirty="0">
                <a:latin typeface="Montserrat" panose="00000500000000000000" pitchFamily="50" charset="0"/>
              </a:rPr>
              <a:t>Issues While Voting at Your Polling Place</a:t>
            </a:r>
            <a:br>
              <a:rPr lang="en-US" sz="4000" b="1" dirty="0">
                <a:latin typeface="Montserrat" panose="00000500000000000000" pitchFamily="50" charset="0"/>
              </a:rPr>
            </a:br>
            <a:endParaRPr lang="en-US" dirty="0"/>
          </a:p>
        </p:txBody>
      </p:sp>
      <p:pic>
        <p:nvPicPr>
          <p:cNvPr id="5" name="Picture 4">
            <a:extLst>
              <a:ext uri="{FF2B5EF4-FFF2-40B4-BE49-F238E27FC236}">
                <a16:creationId xmlns:a16="http://schemas.microsoft.com/office/drawing/2014/main" id="{5486004C-D475-9756-EBFF-0023C5A94E99}"/>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877055" y="58779"/>
            <a:ext cx="1104244" cy="1117711"/>
          </a:xfrm>
          <a:prstGeom prst="rect">
            <a:avLst/>
          </a:prstGeom>
        </p:spPr>
      </p:pic>
    </p:spTree>
    <p:extLst>
      <p:ext uri="{BB962C8B-B14F-4D97-AF65-F5344CB8AC3E}">
        <p14:creationId xmlns:p14="http://schemas.microsoft.com/office/powerpoint/2010/main" val="7807639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3D850C-4337-F851-7D48-998FA172CB0A}"/>
              </a:ext>
            </a:extLst>
          </p:cNvPr>
          <p:cNvSpPr>
            <a:spLocks noGrp="1"/>
          </p:cNvSpPr>
          <p:nvPr>
            <p:ph type="body" sz="quarter" idx="26"/>
          </p:nvPr>
        </p:nvSpPr>
        <p:spPr/>
        <p:txBody>
          <a:bodyPr/>
          <a:lstStyle/>
          <a:p>
            <a:pPr>
              <a:spcAft>
                <a:spcPts val="1200"/>
              </a:spcAft>
            </a:pPr>
            <a:r>
              <a:rPr lang="en-US" dirty="0">
                <a:latin typeface="Roboto" panose="02000000000000000000" pitchFamily="2" charset="0"/>
                <a:ea typeface="Roboto" panose="02000000000000000000" pitchFamily="2" charset="0"/>
                <a:cs typeface="Roboto" panose="02000000000000000000" pitchFamily="2" charset="0"/>
              </a:rPr>
              <a:t>You can track the status of your mail-in or absentee ballot online at: </a:t>
            </a:r>
            <a:r>
              <a:rPr lang="en-US" dirty="0">
                <a:latin typeface="Roboto" panose="02000000000000000000" pitchFamily="2" charset="0"/>
                <a:ea typeface="Roboto" panose="02000000000000000000" pitchFamily="2" charset="0"/>
                <a:cs typeface="Roboto" panose="02000000000000000000" pitchFamily="2" charset="0"/>
                <a:hlinkClick r:id="rId2"/>
              </a:rPr>
              <a:t>vote.pa.gov/</a:t>
            </a:r>
            <a:r>
              <a:rPr lang="en-US" dirty="0" err="1">
                <a:latin typeface="Roboto" panose="02000000000000000000" pitchFamily="2" charset="0"/>
                <a:ea typeface="Roboto" panose="02000000000000000000" pitchFamily="2" charset="0"/>
                <a:cs typeface="Roboto" panose="02000000000000000000" pitchFamily="2" charset="0"/>
                <a:hlinkClick r:id="rId2"/>
              </a:rPr>
              <a:t>MailBallotStatus</a:t>
            </a:r>
            <a:r>
              <a:rPr lang="en-US" dirty="0">
                <a:latin typeface="Roboto" panose="02000000000000000000" pitchFamily="2" charset="0"/>
                <a:ea typeface="Roboto" panose="02000000000000000000" pitchFamily="2" charset="0"/>
                <a:cs typeface="Roboto" panose="02000000000000000000" pitchFamily="2" charset="0"/>
              </a:rPr>
              <a:t>.</a:t>
            </a:r>
          </a:p>
          <a:p>
            <a:pPr>
              <a:spcAft>
                <a:spcPts val="1200"/>
              </a:spcAft>
            </a:pPr>
            <a:r>
              <a:rPr lang="en-US" dirty="0">
                <a:latin typeface="Roboto" panose="02000000000000000000" pitchFamily="2" charset="0"/>
                <a:ea typeface="Roboto" panose="02000000000000000000" pitchFamily="2" charset="0"/>
                <a:cs typeface="Roboto" panose="02000000000000000000" pitchFamily="2" charset="0"/>
              </a:rPr>
              <a:t>If you have specific questions about the status of your mail-in or absentee ballot, you should contact your county elections office.</a:t>
            </a:r>
          </a:p>
          <a:p>
            <a:r>
              <a:rPr lang="en-US" dirty="0">
                <a:latin typeface="Roboto" panose="02000000000000000000" pitchFamily="2" charset="0"/>
                <a:ea typeface="Roboto" panose="02000000000000000000" pitchFamily="2" charset="0"/>
                <a:cs typeface="Roboto" panose="02000000000000000000" pitchFamily="2" charset="0"/>
              </a:rPr>
              <a:t>If you have general questions about the absentee or mail-in ballot process, you may contact the Department of State Voter Hotline at 1-877-VOTESPA.</a:t>
            </a:r>
          </a:p>
          <a:p>
            <a:endParaRPr lang="en-US" dirty="0"/>
          </a:p>
        </p:txBody>
      </p:sp>
      <p:sp>
        <p:nvSpPr>
          <p:cNvPr id="4" name="Title 3">
            <a:extLst>
              <a:ext uri="{FF2B5EF4-FFF2-40B4-BE49-F238E27FC236}">
                <a16:creationId xmlns:a16="http://schemas.microsoft.com/office/drawing/2014/main" id="{3B890B3B-9ACD-7C5C-5354-B3438D3D3B87}"/>
              </a:ext>
            </a:extLst>
          </p:cNvPr>
          <p:cNvSpPr>
            <a:spLocks noGrp="1"/>
          </p:cNvSpPr>
          <p:nvPr>
            <p:ph type="title"/>
          </p:nvPr>
        </p:nvSpPr>
        <p:spPr>
          <a:xfrm>
            <a:off x="683287" y="840047"/>
            <a:ext cx="6991678" cy="931601"/>
          </a:xfrm>
        </p:spPr>
        <p:txBody>
          <a:bodyPr/>
          <a:lstStyle/>
          <a:p>
            <a:r>
              <a:rPr lang="en-US" sz="4000" b="1" dirty="0">
                <a:latin typeface="Montserrat" panose="00000500000000000000" pitchFamily="50" charset="0"/>
              </a:rPr>
              <a:t>Issues With Your Mail-in or Absentee Ballot</a:t>
            </a:r>
            <a:br>
              <a:rPr lang="en-US" sz="4000" b="1" dirty="0">
                <a:latin typeface="Montserrat" panose="00000500000000000000" pitchFamily="50" charset="0"/>
              </a:rPr>
            </a:br>
            <a:endParaRPr lang="en-US" dirty="0"/>
          </a:p>
        </p:txBody>
      </p:sp>
      <p:pic>
        <p:nvPicPr>
          <p:cNvPr id="5" name="Picture 4">
            <a:extLst>
              <a:ext uri="{FF2B5EF4-FFF2-40B4-BE49-F238E27FC236}">
                <a16:creationId xmlns:a16="http://schemas.microsoft.com/office/drawing/2014/main" id="{EA3DCEB2-4E8E-C47A-A605-3950CA530AC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77055" y="58779"/>
            <a:ext cx="1104244" cy="1117711"/>
          </a:xfrm>
          <a:prstGeom prst="rect">
            <a:avLst/>
          </a:prstGeom>
        </p:spPr>
      </p:pic>
    </p:spTree>
    <p:extLst>
      <p:ext uri="{BB962C8B-B14F-4D97-AF65-F5344CB8AC3E}">
        <p14:creationId xmlns:p14="http://schemas.microsoft.com/office/powerpoint/2010/main" val="312759819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34D186-7D4E-D4DE-C883-1EEE216EDD52}"/>
              </a:ext>
            </a:extLst>
          </p:cNvPr>
          <p:cNvSpPr>
            <a:spLocks noGrp="1"/>
          </p:cNvSpPr>
          <p:nvPr>
            <p:ph type="title"/>
          </p:nvPr>
        </p:nvSpPr>
        <p:spPr>
          <a:xfrm>
            <a:off x="683286" y="2983634"/>
            <a:ext cx="10822913" cy="931601"/>
          </a:xfrm>
        </p:spPr>
        <p:txBody>
          <a:bodyPr/>
          <a:lstStyle/>
          <a:p>
            <a:r>
              <a:rPr lang="en-US" sz="6000" b="1" dirty="0">
                <a:latin typeface="Montserrat" panose="00000500000000000000" pitchFamily="2" charset="0"/>
              </a:rPr>
              <a:t>Questions?</a:t>
            </a:r>
            <a:br>
              <a:rPr lang="en-ID" sz="6000" b="1" dirty="0">
                <a:latin typeface="Montserrat" panose="00000500000000000000" pitchFamily="2" charset="0"/>
              </a:rPr>
            </a:br>
            <a:endParaRPr lang="en-US" sz="6000" dirty="0">
              <a:latin typeface="Montserrat" panose="00000500000000000000" pitchFamily="2" charset="0"/>
            </a:endParaRPr>
          </a:p>
        </p:txBody>
      </p:sp>
      <p:pic>
        <p:nvPicPr>
          <p:cNvPr id="5" name="Picture 4">
            <a:extLst>
              <a:ext uri="{FF2B5EF4-FFF2-40B4-BE49-F238E27FC236}">
                <a16:creationId xmlns:a16="http://schemas.microsoft.com/office/drawing/2014/main" id="{0B08872C-3BA9-3832-6456-8569C92925D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877055" y="58779"/>
            <a:ext cx="1104244" cy="1117711"/>
          </a:xfrm>
          <a:prstGeom prst="rect">
            <a:avLst/>
          </a:prstGeom>
        </p:spPr>
      </p:pic>
      <p:pic>
        <p:nvPicPr>
          <p:cNvPr id="6" name="Picture 5" descr="3 Voting Booths in front of an American Flag">
            <a:extLst>
              <a:ext uri="{FF2B5EF4-FFF2-40B4-BE49-F238E27FC236}">
                <a16:creationId xmlns:a16="http://schemas.microsoft.com/office/drawing/2014/main" id="{5394C13E-2792-5722-F4E8-5BFA7BF3E2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0260" y="1493463"/>
            <a:ext cx="5807439" cy="3871073"/>
          </a:xfrm>
          <a:prstGeom prst="rect">
            <a:avLst/>
          </a:prstGeom>
        </p:spPr>
      </p:pic>
    </p:spTree>
    <p:extLst>
      <p:ext uri="{BB962C8B-B14F-4D97-AF65-F5344CB8AC3E}">
        <p14:creationId xmlns:p14="http://schemas.microsoft.com/office/powerpoint/2010/main" val="64273849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82E6C8-3972-29DF-5200-706ED9B48A70}"/>
              </a:ext>
            </a:extLst>
          </p:cNvPr>
          <p:cNvSpPr>
            <a:spLocks noGrp="1"/>
          </p:cNvSpPr>
          <p:nvPr>
            <p:ph type="body" sz="quarter" idx="26"/>
          </p:nvPr>
        </p:nvSpPr>
        <p:spPr>
          <a:xfrm>
            <a:off x="683288" y="1613489"/>
            <a:ext cx="10822912" cy="3988005"/>
          </a:xfrm>
        </p:spPr>
        <p:txBody>
          <a:bodyPr/>
          <a:lstStyle/>
          <a:p>
            <a:pPr>
              <a:spcAft>
                <a:spcPts val="1200"/>
              </a:spcAft>
            </a:pPr>
            <a:r>
              <a:rPr lang="en-US" sz="1500" b="1" dirty="0">
                <a:latin typeface="Roboto" panose="02000000000000000000" pitchFamily="2" charset="0"/>
                <a:ea typeface="Roboto" panose="02000000000000000000" pitchFamily="2" charset="0"/>
                <a:cs typeface="Roboto" panose="02000000000000000000" pitchFamily="2" charset="0"/>
              </a:rPr>
              <a:t>Title II of the Americans with Disabilities Act (ADA) </a:t>
            </a:r>
            <a:r>
              <a:rPr lang="en-US" sz="1500" dirty="0">
                <a:latin typeface="Roboto" panose="02000000000000000000" pitchFamily="2" charset="0"/>
                <a:ea typeface="Roboto" panose="02000000000000000000" pitchFamily="2" charset="0"/>
                <a:cs typeface="Roboto" panose="02000000000000000000" pitchFamily="2" charset="0"/>
              </a:rPr>
              <a:t>requires state and local governments (“public entities”) to ensure that people with disabilities have a full and equal opportunity to vote. </a:t>
            </a:r>
          </a:p>
          <a:p>
            <a:pPr>
              <a:spcAft>
                <a:spcPts val="1200"/>
              </a:spcAft>
            </a:pPr>
            <a:r>
              <a:rPr lang="en-US" sz="1500" dirty="0">
                <a:latin typeface="Roboto" panose="02000000000000000000" pitchFamily="2" charset="0"/>
                <a:ea typeface="Roboto" panose="02000000000000000000" pitchFamily="2" charset="0"/>
                <a:cs typeface="Roboto" panose="02000000000000000000" pitchFamily="2" charset="0"/>
              </a:rPr>
              <a:t>The </a:t>
            </a:r>
            <a:r>
              <a:rPr lang="en-US" sz="1500" b="1" dirty="0">
                <a:latin typeface="Roboto" panose="02000000000000000000" pitchFamily="2" charset="0"/>
                <a:ea typeface="Roboto" panose="02000000000000000000" pitchFamily="2" charset="0"/>
                <a:cs typeface="Roboto" panose="02000000000000000000" pitchFamily="2" charset="0"/>
              </a:rPr>
              <a:t>Voting Rights Act of 1965 (VRA)</a:t>
            </a:r>
            <a:r>
              <a:rPr lang="en-US" sz="1500" dirty="0">
                <a:latin typeface="Roboto" panose="02000000000000000000" pitchFamily="2" charset="0"/>
                <a:ea typeface="Roboto" panose="02000000000000000000" pitchFamily="2" charset="0"/>
                <a:cs typeface="Roboto" panose="02000000000000000000" pitchFamily="2" charset="0"/>
              </a:rPr>
              <a:t> also contains provisions relevant to the voting rights of people with disabilities. The VRA requires election officials to allow a voter who is blind or has another disability to receive assistance from a person of the voter’s choice (other than the voter’s employer or its agent or an officer or agent of the voter’s union). The VRA also prohibits conditioning the right to vote on a citizen being able to read or write, attaining a particular level of education, or passing an interpretation “test.”</a:t>
            </a:r>
          </a:p>
          <a:p>
            <a:pPr>
              <a:spcAft>
                <a:spcPts val="1200"/>
              </a:spcAft>
            </a:pPr>
            <a:r>
              <a:rPr lang="en-US" sz="1500" dirty="0">
                <a:latin typeface="Roboto" panose="02000000000000000000" pitchFamily="2" charset="0"/>
                <a:ea typeface="Roboto" panose="02000000000000000000" pitchFamily="2" charset="0"/>
                <a:cs typeface="Roboto" panose="02000000000000000000" pitchFamily="2" charset="0"/>
              </a:rPr>
              <a:t>The </a:t>
            </a:r>
            <a:r>
              <a:rPr lang="en-US" sz="1500" b="1" dirty="0">
                <a:latin typeface="Roboto" panose="02000000000000000000" pitchFamily="2" charset="0"/>
                <a:ea typeface="Roboto" panose="02000000000000000000" pitchFamily="2" charset="0"/>
                <a:cs typeface="Roboto" panose="02000000000000000000" pitchFamily="2" charset="0"/>
              </a:rPr>
              <a:t>Voting Accessibility for the Elderly and Handicapped Act of 1984 (VAEHA)</a:t>
            </a:r>
            <a:r>
              <a:rPr lang="en-US" sz="1500" dirty="0">
                <a:latin typeface="Roboto" panose="02000000000000000000" pitchFamily="2" charset="0"/>
                <a:ea typeface="Roboto" panose="02000000000000000000" pitchFamily="2" charset="0"/>
                <a:cs typeface="Roboto" panose="02000000000000000000" pitchFamily="2" charset="0"/>
              </a:rPr>
              <a:t> requires accessible polling places in federal elections for elderly individuals and people with disabilities. Where no accessible location is available to serve as a polling place, voters must be provided an alternate means of voting on Election Day.</a:t>
            </a:r>
          </a:p>
          <a:p>
            <a:pPr>
              <a:spcAft>
                <a:spcPts val="1200"/>
              </a:spcAft>
            </a:pPr>
            <a:r>
              <a:rPr lang="en-US" sz="1500" dirty="0">
                <a:latin typeface="Roboto" panose="02000000000000000000" pitchFamily="2" charset="0"/>
                <a:ea typeface="Roboto" panose="02000000000000000000" pitchFamily="2" charset="0"/>
                <a:cs typeface="Roboto" panose="02000000000000000000" pitchFamily="2" charset="0"/>
              </a:rPr>
              <a:t>The </a:t>
            </a:r>
            <a:r>
              <a:rPr lang="en-US" sz="1500" b="1" dirty="0">
                <a:latin typeface="Roboto" panose="02000000000000000000" pitchFamily="2" charset="0"/>
                <a:ea typeface="Roboto" panose="02000000000000000000" pitchFamily="2" charset="0"/>
                <a:cs typeface="Roboto" panose="02000000000000000000" pitchFamily="2" charset="0"/>
              </a:rPr>
              <a:t>National Voter Registration Act of 1993 (NVRA)</a:t>
            </a:r>
            <a:r>
              <a:rPr lang="en-US" sz="1500" dirty="0">
                <a:latin typeface="Roboto" panose="02000000000000000000" pitchFamily="2" charset="0"/>
                <a:ea typeface="Roboto" panose="02000000000000000000" pitchFamily="2" charset="0"/>
                <a:cs typeface="Roboto" panose="02000000000000000000" pitchFamily="2" charset="0"/>
              </a:rPr>
              <a:t> aims, among other things, to increase the historically low registration rates of persons with disabilities. The NVRA requires all offices that provide public assistance or state-funded programs that primarily serve persons with disabilities to also provide the opportunity to register to vote in federal elections.</a:t>
            </a:r>
          </a:p>
          <a:p>
            <a:r>
              <a:rPr lang="en-US" sz="1500" dirty="0">
                <a:latin typeface="Roboto" panose="02000000000000000000" pitchFamily="2" charset="0"/>
                <a:ea typeface="Roboto" panose="02000000000000000000" pitchFamily="2" charset="0"/>
                <a:cs typeface="Roboto" panose="02000000000000000000" pitchFamily="2" charset="0"/>
              </a:rPr>
              <a:t>The </a:t>
            </a:r>
            <a:r>
              <a:rPr lang="en-US" sz="1500" b="1" dirty="0">
                <a:latin typeface="Roboto" panose="02000000000000000000" pitchFamily="2" charset="0"/>
                <a:ea typeface="Roboto" panose="02000000000000000000" pitchFamily="2" charset="0"/>
                <a:cs typeface="Roboto" panose="02000000000000000000" pitchFamily="2" charset="0"/>
              </a:rPr>
              <a:t>Help America Vote Act of 2002 (HAVA)</a:t>
            </a:r>
            <a:r>
              <a:rPr lang="en-US" sz="1500" dirty="0">
                <a:latin typeface="Roboto" panose="02000000000000000000" pitchFamily="2" charset="0"/>
                <a:ea typeface="Roboto" panose="02000000000000000000" pitchFamily="2" charset="0"/>
                <a:cs typeface="Roboto" panose="02000000000000000000" pitchFamily="2" charset="0"/>
              </a:rPr>
              <a:t> requires jurisdictions responsible for conducting federal elections to provide at least one accessible voting system for persons with disabilities at each polling place in federal elections. The accessible voting system must provide the same opportunity for access and participation, including privacy and independence, that other voters receive.</a:t>
            </a:r>
          </a:p>
          <a:p>
            <a:endParaRPr lang="en-US" sz="1600" dirty="0">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0CF69C8B-6E74-98CB-11A6-C3C4C3A66477}"/>
              </a:ext>
            </a:extLst>
          </p:cNvPr>
          <p:cNvSpPr>
            <a:spLocks noGrp="1"/>
          </p:cNvSpPr>
          <p:nvPr>
            <p:ph type="title"/>
          </p:nvPr>
        </p:nvSpPr>
        <p:spPr/>
        <p:txBody>
          <a:bodyPr/>
          <a:lstStyle/>
          <a:p>
            <a:r>
              <a:rPr lang="en-ID" sz="4000" b="1" dirty="0">
                <a:latin typeface="Montserrat" panose="00000500000000000000" pitchFamily="50" charset="0"/>
              </a:rPr>
              <a:t>Voting &amp; Accessibility Laws  </a:t>
            </a:r>
            <a:br>
              <a:rPr lang="en-ID" sz="4000" b="1" dirty="0">
                <a:latin typeface="Montserrat" panose="00000500000000000000" pitchFamily="50" charset="0"/>
              </a:rPr>
            </a:br>
            <a:endParaRPr lang="en-US" dirty="0"/>
          </a:p>
        </p:txBody>
      </p:sp>
      <p:pic>
        <p:nvPicPr>
          <p:cNvPr id="7" name="Picture 6">
            <a:extLst>
              <a:ext uri="{FF2B5EF4-FFF2-40B4-BE49-F238E27FC236}">
                <a16:creationId xmlns:a16="http://schemas.microsoft.com/office/drawing/2014/main" id="{8331A9DC-EFC5-2001-25DD-F57E9BBC29A3}"/>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877055" y="58779"/>
            <a:ext cx="1104244" cy="1117711"/>
          </a:xfrm>
          <a:prstGeom prst="rect">
            <a:avLst/>
          </a:prstGeom>
        </p:spPr>
      </p:pic>
    </p:spTree>
    <p:extLst>
      <p:ext uri="{BB962C8B-B14F-4D97-AF65-F5344CB8AC3E}">
        <p14:creationId xmlns:p14="http://schemas.microsoft.com/office/powerpoint/2010/main" val="421887257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3A138D-707F-3F1B-9759-5047261807A1}"/>
              </a:ext>
            </a:extLst>
          </p:cNvPr>
          <p:cNvSpPr>
            <a:spLocks noGrp="1"/>
          </p:cNvSpPr>
          <p:nvPr>
            <p:ph type="body" sz="quarter" idx="26"/>
          </p:nvPr>
        </p:nvSpPr>
        <p:spPr/>
        <p:txBody>
          <a:bodyPr/>
          <a:lstStyle/>
          <a:p>
            <a:pPr>
              <a:spcAft>
                <a:spcPts val="1200"/>
              </a:spcAft>
            </a:pPr>
            <a:r>
              <a:rPr lang="en-US" dirty="0">
                <a:latin typeface="Roboto" panose="02000000000000000000" pitchFamily="2" charset="0"/>
                <a:ea typeface="Roboto" panose="02000000000000000000" pitchFamily="2" charset="0"/>
                <a:cs typeface="Roboto" panose="02000000000000000000" pitchFamily="2" charset="0"/>
              </a:rPr>
              <a:t>Information regarding all options discussed in this presentation is available on the Department of State’s “Accessible Voting” page:</a:t>
            </a:r>
          </a:p>
          <a:p>
            <a:pPr>
              <a:spcAft>
                <a:spcPts val="1200"/>
              </a:spcAft>
            </a:pPr>
            <a:r>
              <a:rPr lang="en-US" dirty="0">
                <a:latin typeface="Roboto" panose="02000000000000000000" pitchFamily="2" charset="0"/>
                <a:ea typeface="Roboto" panose="02000000000000000000" pitchFamily="2" charset="0"/>
                <a:cs typeface="Roboto" panose="02000000000000000000" pitchFamily="2" charset="0"/>
                <a:hlinkClick r:id="rId2"/>
              </a:rPr>
              <a:t>https://www.pa.gov/en/agencies/vote/voter-support/accessible-voting.html</a:t>
            </a:r>
            <a:endParaRPr lang="en-US" dirty="0">
              <a:latin typeface="Roboto" panose="02000000000000000000" pitchFamily="2" charset="0"/>
              <a:ea typeface="Roboto" panose="02000000000000000000" pitchFamily="2" charset="0"/>
              <a:cs typeface="Roboto" panose="02000000000000000000" pitchFamily="2" charset="0"/>
            </a:endParaRPr>
          </a:p>
          <a:p>
            <a:pPr>
              <a:spcAft>
                <a:spcPts val="1200"/>
              </a:spcAft>
            </a:pPr>
            <a:r>
              <a:rPr lang="en-US" dirty="0">
                <a:latin typeface="Roboto" panose="02000000000000000000" pitchFamily="2" charset="0"/>
                <a:ea typeface="Roboto" panose="02000000000000000000" pitchFamily="2" charset="0"/>
                <a:cs typeface="Roboto" panose="02000000000000000000" pitchFamily="2" charset="0"/>
              </a:rPr>
              <a:t>You can also find important information referenced in this presentation on these pages:</a:t>
            </a:r>
          </a:p>
          <a:p>
            <a:pPr marL="285750" indent="-285750">
              <a:spcAft>
                <a:spcPts val="1200"/>
              </a:spcAft>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Election Directives and Guidance (</a:t>
            </a:r>
            <a:r>
              <a:rPr lang="en-US" dirty="0">
                <a:latin typeface="Roboto" panose="02000000000000000000" pitchFamily="2" charset="0"/>
                <a:ea typeface="Roboto" panose="02000000000000000000" pitchFamily="2" charset="0"/>
                <a:cs typeface="Roboto" panose="02000000000000000000" pitchFamily="2" charset="0"/>
                <a:hlinkClick r:id="rId3"/>
              </a:rPr>
              <a:t>https://www.pa.gov/en/agencies/dos/resources/voting-and-elections-resources/directives-and-guidance.html</a:t>
            </a:r>
            <a:r>
              <a:rPr lang="en-US" dirty="0">
                <a:latin typeface="Roboto" panose="02000000000000000000" pitchFamily="2" charset="0"/>
                <a:ea typeface="Roboto" panose="02000000000000000000" pitchFamily="2" charset="0"/>
                <a:cs typeface="Roboto" panose="02000000000000000000" pitchFamily="2" charset="0"/>
              </a:rPr>
              <a:t>)</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Your Rights and the Laws (</a:t>
            </a:r>
            <a:r>
              <a:rPr lang="en-US" dirty="0">
                <a:latin typeface="Roboto" panose="02000000000000000000" pitchFamily="2" charset="0"/>
                <a:ea typeface="Roboto" panose="02000000000000000000" pitchFamily="2" charset="0"/>
                <a:cs typeface="Roboto" panose="02000000000000000000" pitchFamily="2" charset="0"/>
                <a:hlinkClick r:id="rId4"/>
              </a:rPr>
              <a:t>https://www.pa.gov/en/agencies/vote/voter-support/your-rights-and-the-law.html</a:t>
            </a:r>
            <a:r>
              <a:rPr lang="en-US" dirty="0">
                <a:latin typeface="Roboto" panose="02000000000000000000" pitchFamily="2" charset="0"/>
                <a:ea typeface="Roboto" panose="02000000000000000000" pitchFamily="2" charset="0"/>
                <a:cs typeface="Roboto" panose="02000000000000000000" pitchFamily="2" charset="0"/>
              </a:rPr>
              <a:t>)</a:t>
            </a:r>
          </a:p>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DC82939B-DF86-5A91-CCEA-D6CB8143A6C4}"/>
              </a:ext>
            </a:extLst>
          </p:cNvPr>
          <p:cNvSpPr>
            <a:spLocks noGrp="1"/>
          </p:cNvSpPr>
          <p:nvPr>
            <p:ph type="title"/>
          </p:nvPr>
        </p:nvSpPr>
        <p:spPr/>
        <p:txBody>
          <a:bodyPr/>
          <a:lstStyle/>
          <a:p>
            <a:r>
              <a:rPr lang="en-ID" sz="4000" b="1" dirty="0">
                <a:latin typeface="Montserrat" panose="00000500000000000000" pitchFamily="50" charset="0"/>
              </a:rPr>
              <a:t>Important Links</a:t>
            </a:r>
            <a:br>
              <a:rPr lang="en-ID" sz="4000" b="1" dirty="0">
                <a:latin typeface="Montserrat" panose="00000500000000000000" pitchFamily="50" charset="0"/>
              </a:rPr>
            </a:br>
            <a:endParaRPr lang="en-US" dirty="0"/>
          </a:p>
        </p:txBody>
      </p:sp>
      <p:pic>
        <p:nvPicPr>
          <p:cNvPr id="5" name="Picture 4">
            <a:extLst>
              <a:ext uri="{FF2B5EF4-FFF2-40B4-BE49-F238E27FC236}">
                <a16:creationId xmlns:a16="http://schemas.microsoft.com/office/drawing/2014/main" id="{F9620992-E02C-4E66-3203-8EAE6DA0CC7F}"/>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877055" y="58779"/>
            <a:ext cx="1104244" cy="1117711"/>
          </a:xfrm>
          <a:prstGeom prst="rect">
            <a:avLst/>
          </a:prstGeom>
        </p:spPr>
      </p:pic>
    </p:spTree>
    <p:extLst>
      <p:ext uri="{BB962C8B-B14F-4D97-AF65-F5344CB8AC3E}">
        <p14:creationId xmlns:p14="http://schemas.microsoft.com/office/powerpoint/2010/main" val="9964609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88FAE9-BDAA-C733-A2FB-DFB4575E967E}"/>
              </a:ext>
            </a:extLst>
          </p:cNvPr>
          <p:cNvSpPr>
            <a:spLocks noGrp="1"/>
          </p:cNvSpPr>
          <p:nvPr>
            <p:ph type="body" sz="quarter" idx="26"/>
          </p:nvPr>
        </p:nvSpPr>
        <p:spPr/>
        <p:txBody>
          <a:bodyPr/>
          <a:lstStyle/>
          <a:p>
            <a:pPr marL="171450" indent="-171450">
              <a:lnSpc>
                <a:spcPct val="114000"/>
              </a:lnSpc>
              <a:spcBef>
                <a:spcPts val="1200"/>
              </a:spcBef>
              <a:spcAft>
                <a:spcPts val="600"/>
              </a:spcAft>
              <a:buFont typeface="Arial" panose="020B0604020202020204" pitchFamily="34" charset="0"/>
              <a:buChar char="•"/>
            </a:pPr>
            <a:r>
              <a:rPr lang="en-US" kern="0" dirty="0">
                <a:latin typeface="Roboto" charset="0"/>
                <a:ea typeface="Roboto" charset="0"/>
                <a:cs typeface="Roboto" charset="0"/>
              </a:rPr>
              <a:t>Every polling place in Pennsylvania must have at least one accessible voting system. Sometimes this is the general voting system used by all voters, or it may be a separate system with accessible features. </a:t>
            </a:r>
          </a:p>
          <a:p>
            <a:pPr marL="171450" indent="-171450">
              <a:lnSpc>
                <a:spcPct val="114000"/>
              </a:lnSpc>
              <a:spcBef>
                <a:spcPts val="1200"/>
              </a:spcBef>
              <a:spcAft>
                <a:spcPts val="600"/>
              </a:spcAft>
              <a:buFont typeface="Arial" panose="020B0604020202020204" pitchFamily="34" charset="0"/>
              <a:buChar char="•"/>
            </a:pPr>
            <a:r>
              <a:rPr lang="en-US" kern="0" dirty="0">
                <a:latin typeface="Roboto" charset="0"/>
                <a:ea typeface="Roboto" charset="0"/>
                <a:cs typeface="Roboto" charset="0"/>
              </a:rPr>
              <a:t>Each county uses one of several voting systems that has been certified for use in Pennsylvania by the Secretary of the Commonwealth. </a:t>
            </a:r>
          </a:p>
          <a:p>
            <a:pPr marL="171450" indent="-171450">
              <a:lnSpc>
                <a:spcPct val="114000"/>
              </a:lnSpc>
              <a:spcBef>
                <a:spcPts val="1200"/>
              </a:spcBef>
              <a:spcAft>
                <a:spcPts val="600"/>
              </a:spcAft>
              <a:buFont typeface="Arial" panose="020B0604020202020204" pitchFamily="34" charset="0"/>
              <a:buChar char="•"/>
            </a:pPr>
            <a:r>
              <a:rPr lang="en-US" kern="0" dirty="0">
                <a:latin typeface="Roboto" charset="0"/>
                <a:ea typeface="Roboto" charset="0"/>
                <a:cs typeface="Roboto" charset="0"/>
              </a:rPr>
              <a:t>To learn what system is used in your county, you can use this link: </a:t>
            </a:r>
            <a:r>
              <a:rPr lang="en-US" kern="0" dirty="0">
                <a:latin typeface="Roboto" charset="0"/>
                <a:ea typeface="Roboto" charset="0"/>
                <a:cs typeface="Roboto" charset="0"/>
                <a:hlinkClick r:id="rId2"/>
              </a:rPr>
              <a:t>https://www.pa.gov/en/agencies/vote/voter-support/voting-system-demos.html</a:t>
            </a:r>
            <a:r>
              <a:rPr lang="en-US" kern="0" dirty="0">
                <a:latin typeface="Roboto" charset="0"/>
                <a:ea typeface="Roboto" charset="0"/>
                <a:cs typeface="Roboto" charset="0"/>
              </a:rPr>
              <a:t>.</a:t>
            </a:r>
          </a:p>
          <a:p>
            <a:pPr marL="171450" indent="-171450">
              <a:lnSpc>
                <a:spcPct val="114000"/>
              </a:lnSpc>
              <a:spcBef>
                <a:spcPts val="1200"/>
              </a:spcBef>
              <a:spcAft>
                <a:spcPts val="600"/>
              </a:spcAft>
              <a:buFont typeface="Arial" panose="020B0604020202020204" pitchFamily="34" charset="0"/>
              <a:buChar char="•"/>
            </a:pPr>
            <a:r>
              <a:rPr lang="en-US" kern="0" dirty="0">
                <a:latin typeface="Roboto" charset="0"/>
                <a:ea typeface="Roboto" charset="0"/>
                <a:cs typeface="Roboto" charset="0"/>
              </a:rPr>
              <a:t>Every county is required to train poll workers on using the voting system, including how to use the accessible features of the voting system available at each polling place.</a:t>
            </a:r>
          </a:p>
          <a:p>
            <a:endParaRPr lang="en-US" dirty="0"/>
          </a:p>
        </p:txBody>
      </p:sp>
      <p:sp>
        <p:nvSpPr>
          <p:cNvPr id="4" name="Title 3">
            <a:extLst>
              <a:ext uri="{FF2B5EF4-FFF2-40B4-BE49-F238E27FC236}">
                <a16:creationId xmlns:a16="http://schemas.microsoft.com/office/drawing/2014/main" id="{19FF109F-BB4C-8355-51AB-1335DC6658D7}"/>
              </a:ext>
            </a:extLst>
          </p:cNvPr>
          <p:cNvSpPr>
            <a:spLocks noGrp="1"/>
          </p:cNvSpPr>
          <p:nvPr>
            <p:ph type="title"/>
          </p:nvPr>
        </p:nvSpPr>
        <p:spPr/>
        <p:txBody>
          <a:bodyPr/>
          <a:lstStyle/>
          <a:p>
            <a:r>
              <a:rPr lang="en-ID" sz="4000" b="1" dirty="0">
                <a:latin typeface="Montserrat" panose="00000500000000000000" pitchFamily="50" charset="0"/>
              </a:rPr>
              <a:t>Voting Systems and </a:t>
            </a:r>
            <a:br>
              <a:rPr lang="en-ID" sz="4000" b="1" dirty="0">
                <a:latin typeface="Montserrat" panose="00000500000000000000" pitchFamily="50" charset="0"/>
              </a:rPr>
            </a:br>
            <a:r>
              <a:rPr lang="en-ID" sz="4000" b="1" dirty="0">
                <a:latin typeface="Montserrat" panose="00000500000000000000" pitchFamily="50" charset="0"/>
              </a:rPr>
              <a:t>ADA compliance</a:t>
            </a:r>
            <a:br>
              <a:rPr lang="en-ID" sz="4000" b="1" dirty="0">
                <a:solidFill>
                  <a:schemeClr val="accent3"/>
                </a:solidFill>
                <a:latin typeface="Montserrat" panose="00000500000000000000" pitchFamily="50" charset="0"/>
              </a:rPr>
            </a:br>
            <a:endParaRPr lang="en-US" dirty="0"/>
          </a:p>
        </p:txBody>
      </p:sp>
      <p:pic>
        <p:nvPicPr>
          <p:cNvPr id="5" name="Picture 4">
            <a:extLst>
              <a:ext uri="{FF2B5EF4-FFF2-40B4-BE49-F238E27FC236}">
                <a16:creationId xmlns:a16="http://schemas.microsoft.com/office/drawing/2014/main" id="{F03D7CFE-710E-D01F-89C8-4A0E76F2823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77055" y="58779"/>
            <a:ext cx="1104244" cy="1117711"/>
          </a:xfrm>
          <a:prstGeom prst="rect">
            <a:avLst/>
          </a:prstGeom>
        </p:spPr>
      </p:pic>
    </p:spTree>
    <p:extLst>
      <p:ext uri="{BB962C8B-B14F-4D97-AF65-F5344CB8AC3E}">
        <p14:creationId xmlns:p14="http://schemas.microsoft.com/office/powerpoint/2010/main" val="234043732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C1A7FA-796D-42E9-9D88-8E1A3E224F58}"/>
              </a:ext>
            </a:extLst>
          </p:cNvPr>
          <p:cNvSpPr>
            <a:spLocks noGrp="1"/>
          </p:cNvSpPr>
          <p:nvPr>
            <p:ph type="title"/>
          </p:nvPr>
        </p:nvSpPr>
        <p:spPr>
          <a:xfrm>
            <a:off x="715943" y="1826745"/>
            <a:ext cx="4558185" cy="931601"/>
          </a:xfrm>
        </p:spPr>
        <p:txBody>
          <a:bodyPr/>
          <a:lstStyle/>
          <a:p>
            <a:pPr>
              <a:lnSpc>
                <a:spcPct val="100000"/>
              </a:lnSpc>
            </a:pPr>
            <a:r>
              <a:rPr lang="en-ID" sz="6000" b="1" kern="1200" dirty="0">
                <a:solidFill>
                  <a:schemeClr val="tx1"/>
                </a:solidFill>
                <a:latin typeface="Montserrat" panose="00000500000000000000" pitchFamily="50" charset="0"/>
                <a:ea typeface="+mn-ea"/>
                <a:cs typeface="+mn-cs"/>
              </a:rPr>
              <a:t>Voting on Election Day</a:t>
            </a:r>
            <a:br>
              <a:rPr lang="en-ID" sz="6000" b="1" dirty="0">
                <a:latin typeface="Montserrat" panose="00000500000000000000" pitchFamily="50" charset="0"/>
              </a:rPr>
            </a:br>
            <a:endParaRPr lang="en-US" sz="6000" dirty="0"/>
          </a:p>
        </p:txBody>
      </p:sp>
      <p:pic>
        <p:nvPicPr>
          <p:cNvPr id="5" name="Picture 4" descr="A row of voting boothes">
            <a:extLst>
              <a:ext uri="{FF2B5EF4-FFF2-40B4-BE49-F238E27FC236}">
                <a16:creationId xmlns:a16="http://schemas.microsoft.com/office/drawing/2014/main" id="{FF48D9EA-E447-7573-02FF-FD16A0EDA9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6629" y="2758346"/>
            <a:ext cx="5940211" cy="3329129"/>
          </a:xfrm>
          <a:prstGeom prst="rect">
            <a:avLst/>
          </a:prstGeom>
        </p:spPr>
      </p:pic>
      <p:pic>
        <p:nvPicPr>
          <p:cNvPr id="7" name="Picture 6">
            <a:extLst>
              <a:ext uri="{FF2B5EF4-FFF2-40B4-BE49-F238E27FC236}">
                <a16:creationId xmlns:a16="http://schemas.microsoft.com/office/drawing/2014/main" id="{2B526468-E079-8496-BA92-4E9BD344DC7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77055" y="58779"/>
            <a:ext cx="1104244" cy="1117711"/>
          </a:xfrm>
          <a:prstGeom prst="rect">
            <a:avLst/>
          </a:prstGeom>
        </p:spPr>
      </p:pic>
    </p:spTree>
    <p:extLst>
      <p:ext uri="{BB962C8B-B14F-4D97-AF65-F5344CB8AC3E}">
        <p14:creationId xmlns:p14="http://schemas.microsoft.com/office/powerpoint/2010/main" val="378810504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837FD4-53E6-6E4A-A289-949EA28FF8BD}"/>
              </a:ext>
            </a:extLst>
          </p:cNvPr>
          <p:cNvSpPr>
            <a:spLocks noGrp="1"/>
          </p:cNvSpPr>
          <p:nvPr>
            <p:ph type="body" sz="quarter" idx="26"/>
          </p:nvPr>
        </p:nvSpPr>
        <p:spPr>
          <a:xfrm>
            <a:off x="970790" y="3330975"/>
            <a:ext cx="3736121" cy="3994864"/>
          </a:xfrm>
        </p:spPr>
        <p:txBody>
          <a:bodyPr/>
          <a:lstStyle/>
          <a:p>
            <a:pPr>
              <a:spcAft>
                <a:spcPts val="1200"/>
              </a:spcAft>
            </a:pPr>
            <a:r>
              <a:rPr lang="en-US" b="1" dirty="0">
                <a:latin typeface="Lato" panose="020F0502020204030203" pitchFamily="34" charset="0"/>
                <a:ea typeface="Lato" panose="020F0502020204030203" pitchFamily="34" charset="0"/>
                <a:cs typeface="Lato" panose="020F0502020204030203" pitchFamily="34" charset="0"/>
              </a:rPr>
              <a:t>You have the right to</a:t>
            </a:r>
            <a:br>
              <a:rPr lang="en-US" b="1" dirty="0">
                <a:latin typeface="Lato" panose="020F0502020204030203" pitchFamily="34" charset="0"/>
                <a:ea typeface="Lato" panose="020F0502020204030203" pitchFamily="34" charset="0"/>
                <a:cs typeface="Lato" panose="020F0502020204030203" pitchFamily="34" charset="0"/>
              </a:rPr>
            </a:br>
            <a:r>
              <a:rPr lang="en-US" b="1" dirty="0">
                <a:latin typeface="Lato" panose="020F0502020204030203" pitchFamily="34" charset="0"/>
                <a:ea typeface="Lato" panose="020F0502020204030203" pitchFamily="34" charset="0"/>
                <a:cs typeface="Lato" panose="020F0502020204030203" pitchFamily="34" charset="0"/>
              </a:rPr>
              <a:t>assistance at the polls.</a:t>
            </a:r>
          </a:p>
          <a:p>
            <a:r>
              <a:rPr lang="en-US" sz="2000" dirty="0">
                <a:latin typeface="Roboto" charset="0"/>
                <a:ea typeface="Roboto" charset="0"/>
                <a:cs typeface="Roboto" charset="0"/>
              </a:rPr>
              <a:t>Let a poll worker know you</a:t>
            </a:r>
            <a:br>
              <a:rPr lang="en-US" sz="2000" dirty="0">
                <a:latin typeface="Roboto" charset="0"/>
                <a:ea typeface="Roboto" charset="0"/>
                <a:cs typeface="Roboto" charset="0"/>
              </a:rPr>
            </a:br>
            <a:r>
              <a:rPr lang="en-US" sz="2000" dirty="0">
                <a:latin typeface="Roboto" charset="0"/>
                <a:ea typeface="Roboto" charset="0"/>
                <a:cs typeface="Roboto" charset="0"/>
              </a:rPr>
              <a:t>need assistance at check-in.</a:t>
            </a:r>
          </a:p>
          <a:p>
            <a:endParaRPr lang="en-US" b="1" dirty="0">
              <a:latin typeface="Lato" panose="020F0502020204030203" pitchFamily="34" charset="0"/>
              <a:ea typeface="Lato" panose="020F0502020204030203" pitchFamily="34" charset="0"/>
              <a:cs typeface="Lato" panose="020F0502020204030203" pitchFamily="34" charset="0"/>
            </a:endParaRPr>
          </a:p>
          <a:p>
            <a:endParaRPr lang="en-US" dirty="0"/>
          </a:p>
        </p:txBody>
      </p:sp>
      <p:sp>
        <p:nvSpPr>
          <p:cNvPr id="3" name="Text Placeholder 2">
            <a:extLst>
              <a:ext uri="{FF2B5EF4-FFF2-40B4-BE49-F238E27FC236}">
                <a16:creationId xmlns:a16="http://schemas.microsoft.com/office/drawing/2014/main" id="{1BF71D2B-3E3C-2DCF-DEAA-6BD34CFE2B8A}"/>
              </a:ext>
            </a:extLst>
          </p:cNvPr>
          <p:cNvSpPr>
            <a:spLocks noGrp="1"/>
          </p:cNvSpPr>
          <p:nvPr>
            <p:ph type="body" sz="quarter" idx="31"/>
          </p:nvPr>
        </p:nvSpPr>
        <p:spPr>
          <a:xfrm>
            <a:off x="4553644" y="3333314"/>
            <a:ext cx="7288586" cy="3994864"/>
          </a:xfrm>
        </p:spPr>
        <p:txBody>
          <a:bodyPr/>
          <a:lstStyle/>
          <a:p>
            <a:pPr>
              <a:spcAft>
                <a:spcPts val="1200"/>
              </a:spcAft>
            </a:pPr>
            <a:r>
              <a:rPr lang="en-US" b="1" dirty="0">
                <a:latin typeface="Roboto" panose="02000000000000000000" pitchFamily="2" charset="0"/>
                <a:ea typeface="Roboto" panose="02000000000000000000" pitchFamily="2" charset="0"/>
                <a:cs typeface="Roboto" panose="02000000000000000000" pitchFamily="2" charset="0"/>
              </a:rPr>
              <a:t>If you need help voting due to a disability, you may bring a person of your choice to assist you in the voting process.</a:t>
            </a:r>
          </a:p>
          <a:p>
            <a:pPr>
              <a:lnSpc>
                <a:spcPct val="150000"/>
              </a:lnSpc>
            </a:pPr>
            <a:r>
              <a:rPr lang="en-US" sz="2000" dirty="0">
                <a:latin typeface="Roboto" panose="02000000000000000000" pitchFamily="2" charset="0"/>
                <a:ea typeface="Roboto" panose="02000000000000000000" pitchFamily="2" charset="0"/>
                <a:cs typeface="Roboto" panose="02000000000000000000" pitchFamily="2" charset="0"/>
              </a:rPr>
              <a:t>There are a few restrictions on who you may bring, including that you may not choose a person who is:</a:t>
            </a:r>
          </a:p>
          <a:p>
            <a:pPr marL="171450" indent="-171450">
              <a:lnSpc>
                <a:spcPct val="150000"/>
              </a:lnSpc>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A Judge of Elections</a:t>
            </a:r>
          </a:p>
          <a:p>
            <a:pPr marL="171450" indent="-171450">
              <a:lnSpc>
                <a:spcPct val="150000"/>
              </a:lnSpc>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Your union representative</a:t>
            </a:r>
          </a:p>
          <a:p>
            <a:pPr marL="171450" indent="-171450">
              <a:lnSpc>
                <a:spcPct val="150000"/>
              </a:lnSpc>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Your employer or an agent of your employer.</a:t>
            </a:r>
          </a:p>
        </p:txBody>
      </p:sp>
      <p:sp>
        <p:nvSpPr>
          <p:cNvPr id="5" name="Title 4">
            <a:extLst>
              <a:ext uri="{FF2B5EF4-FFF2-40B4-BE49-F238E27FC236}">
                <a16:creationId xmlns:a16="http://schemas.microsoft.com/office/drawing/2014/main" id="{C7E265BE-5372-D94A-D6FD-1FA64058F4A3}"/>
              </a:ext>
            </a:extLst>
          </p:cNvPr>
          <p:cNvSpPr>
            <a:spLocks noGrp="1"/>
          </p:cNvSpPr>
          <p:nvPr>
            <p:ph type="title"/>
          </p:nvPr>
        </p:nvSpPr>
        <p:spPr/>
        <p:txBody>
          <a:bodyPr/>
          <a:lstStyle/>
          <a:p>
            <a:r>
              <a:rPr lang="en-US" sz="4000" b="1" dirty="0">
                <a:latin typeface="Montserrat" panose="00000500000000000000" pitchFamily="50" charset="0"/>
              </a:rPr>
              <a:t>If You Need Help on</a:t>
            </a:r>
            <a:br>
              <a:rPr lang="en-US" sz="4000" b="1" dirty="0">
                <a:latin typeface="Montserrat" panose="00000500000000000000" pitchFamily="50" charset="0"/>
              </a:rPr>
            </a:br>
            <a:r>
              <a:rPr lang="en-US" sz="4000" b="1" dirty="0">
                <a:latin typeface="Montserrat" panose="00000500000000000000" pitchFamily="50" charset="0"/>
              </a:rPr>
              <a:t>Election Day</a:t>
            </a:r>
            <a:br>
              <a:rPr lang="en-US" sz="4000" b="1" dirty="0">
                <a:latin typeface="Montserrat" panose="00000500000000000000" pitchFamily="50" charset="0"/>
              </a:rPr>
            </a:br>
            <a:endParaRPr lang="en-US" dirty="0"/>
          </a:p>
        </p:txBody>
      </p:sp>
      <p:pic>
        <p:nvPicPr>
          <p:cNvPr id="6" name="Picture 5">
            <a:extLst>
              <a:ext uri="{FF2B5EF4-FFF2-40B4-BE49-F238E27FC236}">
                <a16:creationId xmlns:a16="http://schemas.microsoft.com/office/drawing/2014/main" id="{6AF5A48A-3603-AC97-1291-657DEFC82220}"/>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877055" y="58779"/>
            <a:ext cx="1104244" cy="1117711"/>
          </a:xfrm>
          <a:prstGeom prst="rect">
            <a:avLst/>
          </a:prstGeom>
        </p:spPr>
      </p:pic>
      <p:sp>
        <p:nvSpPr>
          <p:cNvPr id="7" name="Google Shape;668;p78">
            <a:extLst>
              <a:ext uri="{FF2B5EF4-FFF2-40B4-BE49-F238E27FC236}">
                <a16:creationId xmlns:a16="http://schemas.microsoft.com/office/drawing/2014/main" id="{81A0709D-E9B5-D4E5-B4D0-8CBF5D1BEF9C}"/>
              </a:ext>
              <a:ext uri="{C183D7F6-B498-43B3-948B-1728B52AA6E4}">
                <adec:decorative xmlns:adec="http://schemas.microsoft.com/office/drawing/2017/decorative" val="1"/>
              </a:ext>
            </a:extLst>
          </p:cNvPr>
          <p:cNvSpPr/>
          <p:nvPr/>
        </p:nvSpPr>
        <p:spPr>
          <a:xfrm>
            <a:off x="970790" y="2113648"/>
            <a:ext cx="946052" cy="845626"/>
          </a:xfrm>
          <a:custGeom>
            <a:avLst/>
            <a:gdLst/>
            <a:ahLst/>
            <a:cxnLst/>
            <a:rect l="l" t="t" r="r" b="b"/>
            <a:pathLst>
              <a:path w="120000" h="120000" extrusionOk="0">
                <a:moveTo>
                  <a:pt x="34285" y="74157"/>
                </a:moveTo>
                <a:lnTo>
                  <a:pt x="34285" y="74157"/>
                </a:lnTo>
                <a:cubicBezTo>
                  <a:pt x="34285" y="33707"/>
                  <a:pt x="34285" y="33707"/>
                  <a:pt x="34285" y="33707"/>
                </a:cubicBezTo>
                <a:cubicBezTo>
                  <a:pt x="12796" y="33707"/>
                  <a:pt x="12796" y="33707"/>
                  <a:pt x="12796" y="33707"/>
                </a:cubicBezTo>
                <a:cubicBezTo>
                  <a:pt x="4346" y="33707"/>
                  <a:pt x="0" y="40719"/>
                  <a:pt x="0" y="48000"/>
                </a:cubicBezTo>
                <a:cubicBezTo>
                  <a:pt x="0" y="86022"/>
                  <a:pt x="0" y="86022"/>
                  <a:pt x="0" y="86022"/>
                </a:cubicBezTo>
                <a:cubicBezTo>
                  <a:pt x="0" y="95460"/>
                  <a:pt x="4346" y="100584"/>
                  <a:pt x="12796" y="100584"/>
                </a:cubicBezTo>
                <a:cubicBezTo>
                  <a:pt x="17142" y="100584"/>
                  <a:pt x="17142" y="100584"/>
                  <a:pt x="17142" y="100584"/>
                </a:cubicBezTo>
                <a:cubicBezTo>
                  <a:pt x="17142" y="119730"/>
                  <a:pt x="17142" y="119730"/>
                  <a:pt x="17142" y="119730"/>
                </a:cubicBezTo>
                <a:cubicBezTo>
                  <a:pt x="36458" y="100584"/>
                  <a:pt x="36458" y="100584"/>
                  <a:pt x="36458" y="100584"/>
                </a:cubicBezTo>
                <a:cubicBezTo>
                  <a:pt x="66156" y="100584"/>
                  <a:pt x="66156" y="100584"/>
                  <a:pt x="66156" y="100584"/>
                </a:cubicBezTo>
                <a:cubicBezTo>
                  <a:pt x="72917" y="100584"/>
                  <a:pt x="77022" y="95460"/>
                  <a:pt x="77022" y="86022"/>
                </a:cubicBezTo>
                <a:cubicBezTo>
                  <a:pt x="77022" y="74157"/>
                  <a:pt x="77022" y="74157"/>
                  <a:pt x="77022" y="74157"/>
                </a:cubicBezTo>
                <a:lnTo>
                  <a:pt x="77022" y="74157"/>
                </a:lnTo>
                <a:lnTo>
                  <a:pt x="34285" y="74157"/>
                </a:lnTo>
                <a:close/>
                <a:moveTo>
                  <a:pt x="106961" y="0"/>
                </a:moveTo>
                <a:lnTo>
                  <a:pt x="106961" y="0"/>
                </a:lnTo>
                <a:cubicBezTo>
                  <a:pt x="53360" y="0"/>
                  <a:pt x="53360" y="0"/>
                  <a:pt x="53360" y="0"/>
                </a:cubicBezTo>
                <a:cubicBezTo>
                  <a:pt x="47082" y="0"/>
                  <a:pt x="42736" y="7280"/>
                  <a:pt x="42736" y="14561"/>
                </a:cubicBezTo>
                <a:cubicBezTo>
                  <a:pt x="42736" y="66876"/>
                  <a:pt x="42736" y="66876"/>
                  <a:pt x="42736" y="66876"/>
                </a:cubicBezTo>
                <a:cubicBezTo>
                  <a:pt x="83541" y="66876"/>
                  <a:pt x="83541" y="66876"/>
                  <a:pt x="83541" y="66876"/>
                </a:cubicBezTo>
                <a:cubicBezTo>
                  <a:pt x="102615" y="86022"/>
                  <a:pt x="102615" y="86022"/>
                  <a:pt x="102615" y="86022"/>
                </a:cubicBezTo>
                <a:cubicBezTo>
                  <a:pt x="102615" y="66876"/>
                  <a:pt x="102615" y="66876"/>
                  <a:pt x="102615" y="66876"/>
                </a:cubicBezTo>
                <a:cubicBezTo>
                  <a:pt x="106961" y="66876"/>
                  <a:pt x="106961" y="66876"/>
                  <a:pt x="106961" y="66876"/>
                </a:cubicBezTo>
                <a:cubicBezTo>
                  <a:pt x="113480" y="66876"/>
                  <a:pt x="119758" y="62292"/>
                  <a:pt x="119758" y="52584"/>
                </a:cubicBezTo>
                <a:cubicBezTo>
                  <a:pt x="119758" y="14561"/>
                  <a:pt x="119758" y="14561"/>
                  <a:pt x="119758" y="14561"/>
                </a:cubicBezTo>
                <a:cubicBezTo>
                  <a:pt x="119758" y="7280"/>
                  <a:pt x="113480" y="0"/>
                  <a:pt x="106961" y="0"/>
                </a:cubicBezTo>
                <a:close/>
              </a:path>
            </a:pathLst>
          </a:custGeom>
          <a:solidFill>
            <a:schemeClr val="tx1"/>
          </a:solidFill>
          <a:ln>
            <a:noFill/>
          </a:ln>
        </p:spPr>
        <p:txBody>
          <a:bodyPr spcFirstLastPara="1" wrap="square" lIns="45700" tIns="22867" rIns="45700" bIns="22867" anchor="ctr" anchorCtr="0">
            <a:noAutofit/>
          </a:bodyPr>
          <a:lstStyle/>
          <a:p>
            <a:endParaRPr sz="1867">
              <a:latin typeface="Roboto"/>
              <a:ea typeface="Roboto"/>
              <a:cs typeface="Roboto"/>
              <a:sym typeface="Roboto"/>
            </a:endParaRPr>
          </a:p>
        </p:txBody>
      </p:sp>
      <p:sp>
        <p:nvSpPr>
          <p:cNvPr id="8" name="Google Shape;650;p78">
            <a:extLst>
              <a:ext uri="{FF2B5EF4-FFF2-40B4-BE49-F238E27FC236}">
                <a16:creationId xmlns:a16="http://schemas.microsoft.com/office/drawing/2014/main" id="{9777CF33-E2B4-947C-4CD6-0DEBC29507F5}"/>
              </a:ext>
              <a:ext uri="{C183D7F6-B498-43B3-948B-1728B52AA6E4}">
                <adec:decorative xmlns:adec="http://schemas.microsoft.com/office/drawing/2017/decorative" val="1"/>
              </a:ext>
            </a:extLst>
          </p:cNvPr>
          <p:cNvSpPr/>
          <p:nvPr/>
        </p:nvSpPr>
        <p:spPr>
          <a:xfrm>
            <a:off x="4553644" y="2113648"/>
            <a:ext cx="946053" cy="831390"/>
          </a:xfrm>
          <a:custGeom>
            <a:avLst/>
            <a:gdLst/>
            <a:ahLst/>
            <a:cxnLst/>
            <a:rect l="l" t="t" r="r" b="b"/>
            <a:pathLst>
              <a:path w="120000" h="120000" extrusionOk="0">
                <a:moveTo>
                  <a:pt x="119759" y="119724"/>
                </a:moveTo>
                <a:lnTo>
                  <a:pt x="119759" y="119724"/>
                </a:lnTo>
                <a:cubicBezTo>
                  <a:pt x="119759" y="119724"/>
                  <a:pt x="119759" y="92965"/>
                  <a:pt x="117349" y="90482"/>
                </a:cubicBezTo>
                <a:cubicBezTo>
                  <a:pt x="115421" y="88000"/>
                  <a:pt x="111325" y="83310"/>
                  <a:pt x="102409" y="80827"/>
                </a:cubicBezTo>
                <a:cubicBezTo>
                  <a:pt x="93975" y="75862"/>
                  <a:pt x="89638" y="70896"/>
                  <a:pt x="89638" y="63724"/>
                </a:cubicBezTo>
                <a:cubicBezTo>
                  <a:pt x="89638" y="58758"/>
                  <a:pt x="93975" y="61241"/>
                  <a:pt x="93975" y="54068"/>
                </a:cubicBezTo>
                <a:cubicBezTo>
                  <a:pt x="93975" y="49103"/>
                  <a:pt x="98313" y="54068"/>
                  <a:pt x="98313" y="43862"/>
                </a:cubicBezTo>
                <a:cubicBezTo>
                  <a:pt x="98313" y="41655"/>
                  <a:pt x="96144" y="41655"/>
                  <a:pt x="96144" y="41655"/>
                </a:cubicBezTo>
                <a:cubicBezTo>
                  <a:pt x="96144" y="41655"/>
                  <a:pt x="98313" y="36689"/>
                  <a:pt x="98313" y="31724"/>
                </a:cubicBezTo>
                <a:cubicBezTo>
                  <a:pt x="98313" y="27034"/>
                  <a:pt x="96144" y="17103"/>
                  <a:pt x="83373" y="17103"/>
                </a:cubicBezTo>
                <a:cubicBezTo>
                  <a:pt x="70602" y="17103"/>
                  <a:pt x="68433" y="27034"/>
                  <a:pt x="68433" y="31724"/>
                </a:cubicBezTo>
                <a:cubicBezTo>
                  <a:pt x="68433" y="36689"/>
                  <a:pt x="70602" y="41655"/>
                  <a:pt x="70602" y="41655"/>
                </a:cubicBezTo>
                <a:cubicBezTo>
                  <a:pt x="70602" y="41655"/>
                  <a:pt x="68433" y="41655"/>
                  <a:pt x="68433" y="43862"/>
                </a:cubicBezTo>
                <a:cubicBezTo>
                  <a:pt x="68433" y="54068"/>
                  <a:pt x="70602" y="49103"/>
                  <a:pt x="72771" y="54068"/>
                </a:cubicBezTo>
                <a:cubicBezTo>
                  <a:pt x="72771" y="61241"/>
                  <a:pt x="74939" y="58758"/>
                  <a:pt x="74939" y="63724"/>
                </a:cubicBezTo>
                <a:cubicBezTo>
                  <a:pt x="74939" y="68689"/>
                  <a:pt x="74939" y="73379"/>
                  <a:pt x="70602" y="75862"/>
                </a:cubicBezTo>
                <a:cubicBezTo>
                  <a:pt x="89638" y="88000"/>
                  <a:pt x="91807" y="88000"/>
                  <a:pt x="91807" y="100413"/>
                </a:cubicBezTo>
                <a:cubicBezTo>
                  <a:pt x="91807" y="119724"/>
                  <a:pt x="91807" y="119724"/>
                  <a:pt x="91807" y="119724"/>
                </a:cubicBezTo>
                <a:lnTo>
                  <a:pt x="119759" y="119724"/>
                </a:lnTo>
                <a:close/>
                <a:moveTo>
                  <a:pt x="62168" y="83310"/>
                </a:moveTo>
                <a:lnTo>
                  <a:pt x="62168" y="83310"/>
                </a:lnTo>
                <a:cubicBezTo>
                  <a:pt x="49156" y="78344"/>
                  <a:pt x="45060" y="73379"/>
                  <a:pt x="45060" y="63724"/>
                </a:cubicBezTo>
                <a:cubicBezTo>
                  <a:pt x="45060" y="56275"/>
                  <a:pt x="49156" y="58758"/>
                  <a:pt x="51325" y="46344"/>
                </a:cubicBezTo>
                <a:cubicBezTo>
                  <a:pt x="51325" y="43862"/>
                  <a:pt x="55662" y="46344"/>
                  <a:pt x="55662" y="36689"/>
                </a:cubicBezTo>
                <a:cubicBezTo>
                  <a:pt x="55662" y="31724"/>
                  <a:pt x="53493" y="31724"/>
                  <a:pt x="53493" y="31724"/>
                </a:cubicBezTo>
                <a:cubicBezTo>
                  <a:pt x="53493" y="31724"/>
                  <a:pt x="53493" y="24551"/>
                  <a:pt x="55662" y="19586"/>
                </a:cubicBezTo>
                <a:cubicBezTo>
                  <a:pt x="55662" y="14620"/>
                  <a:pt x="51325" y="0"/>
                  <a:pt x="36385" y="0"/>
                </a:cubicBezTo>
                <a:cubicBezTo>
                  <a:pt x="19277" y="0"/>
                  <a:pt x="17108" y="14620"/>
                  <a:pt x="17108" y="19586"/>
                </a:cubicBezTo>
                <a:cubicBezTo>
                  <a:pt x="17108" y="24551"/>
                  <a:pt x="17108" y="31724"/>
                  <a:pt x="17108" y="31724"/>
                </a:cubicBezTo>
                <a:cubicBezTo>
                  <a:pt x="17108" y="31724"/>
                  <a:pt x="17108" y="31724"/>
                  <a:pt x="17108" y="36689"/>
                </a:cubicBezTo>
                <a:cubicBezTo>
                  <a:pt x="17108" y="46344"/>
                  <a:pt x="19277" y="43862"/>
                  <a:pt x="21445" y="46344"/>
                </a:cubicBezTo>
                <a:cubicBezTo>
                  <a:pt x="21445" y="58758"/>
                  <a:pt x="25783" y="56275"/>
                  <a:pt x="25783" y="63724"/>
                </a:cubicBezTo>
                <a:cubicBezTo>
                  <a:pt x="25783" y="73379"/>
                  <a:pt x="21445" y="78344"/>
                  <a:pt x="10843" y="83310"/>
                </a:cubicBezTo>
                <a:cubicBezTo>
                  <a:pt x="6506" y="85517"/>
                  <a:pt x="0" y="88000"/>
                  <a:pt x="0" y="95448"/>
                </a:cubicBezTo>
                <a:cubicBezTo>
                  <a:pt x="0" y="119724"/>
                  <a:pt x="0" y="119724"/>
                  <a:pt x="0" y="119724"/>
                </a:cubicBezTo>
                <a:cubicBezTo>
                  <a:pt x="83373" y="119724"/>
                  <a:pt x="83373" y="119724"/>
                  <a:pt x="83373" y="119724"/>
                </a:cubicBezTo>
                <a:cubicBezTo>
                  <a:pt x="83373" y="119724"/>
                  <a:pt x="83373" y="105103"/>
                  <a:pt x="83373" y="100413"/>
                </a:cubicBezTo>
                <a:cubicBezTo>
                  <a:pt x="83373" y="95448"/>
                  <a:pt x="72771" y="90482"/>
                  <a:pt x="62168" y="83310"/>
                </a:cubicBezTo>
                <a:close/>
              </a:path>
            </a:pathLst>
          </a:custGeom>
          <a:solidFill>
            <a:schemeClr val="tx1"/>
          </a:solidFill>
          <a:ln>
            <a:noFill/>
          </a:ln>
        </p:spPr>
        <p:txBody>
          <a:bodyPr spcFirstLastPara="1" wrap="square" lIns="45700" tIns="22867" rIns="45700" bIns="22867" anchor="ctr" anchorCtr="0">
            <a:noAutofit/>
          </a:bodyPr>
          <a:lstStyle/>
          <a:p>
            <a:endParaRPr sz="1867">
              <a:solidFill>
                <a:schemeClr val="dk1"/>
              </a:solidFill>
              <a:latin typeface="Roboto"/>
              <a:ea typeface="Roboto"/>
              <a:cs typeface="Roboto"/>
              <a:sym typeface="Roboto"/>
            </a:endParaRPr>
          </a:p>
        </p:txBody>
      </p:sp>
    </p:spTree>
    <p:extLst>
      <p:ext uri="{BB962C8B-B14F-4D97-AF65-F5344CB8AC3E}">
        <p14:creationId xmlns:p14="http://schemas.microsoft.com/office/powerpoint/2010/main" val="11296878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0D42B3-0020-720A-28FF-E412D2A53573}"/>
              </a:ext>
            </a:extLst>
          </p:cNvPr>
          <p:cNvSpPr>
            <a:spLocks noGrp="1"/>
          </p:cNvSpPr>
          <p:nvPr>
            <p:ph type="body" sz="quarter" idx="26"/>
          </p:nvPr>
        </p:nvSpPr>
        <p:spPr>
          <a:xfrm>
            <a:off x="683288" y="2063195"/>
            <a:ext cx="6526981" cy="3988005"/>
          </a:xfrm>
        </p:spPr>
        <p:txBody>
          <a:bodyPr/>
          <a:lstStyle/>
          <a:p>
            <a:pPr>
              <a:lnSpc>
                <a:spcPct val="114000"/>
              </a:lnSpc>
              <a:spcBef>
                <a:spcPts val="1200"/>
              </a:spcBef>
            </a:pPr>
            <a:r>
              <a:rPr lang="en-US" dirty="0">
                <a:latin typeface="Roboto" panose="02000000000000000000" pitchFamily="2" charset="0"/>
                <a:ea typeface="Roboto" panose="02000000000000000000" pitchFamily="2" charset="0"/>
                <a:cs typeface="Roboto" panose="02000000000000000000" pitchFamily="2" charset="0"/>
              </a:rPr>
              <a:t>Before receiving assistance to vote, election officials at your polling place will ask you to complete and sign a form called a </a:t>
            </a:r>
            <a:r>
              <a:rPr lang="en-US" u="sng" dirty="0">
                <a:latin typeface="Roboto" panose="02000000000000000000" pitchFamily="2" charset="0"/>
                <a:ea typeface="Roboto" panose="02000000000000000000" pitchFamily="2" charset="0"/>
                <a:cs typeface="Roboto" panose="02000000000000000000" pitchFamily="2" charset="0"/>
              </a:rPr>
              <a:t>Declaration of Need of Assistance</a:t>
            </a:r>
            <a:r>
              <a:rPr lang="en-US" dirty="0">
                <a:latin typeface="Roboto" panose="02000000000000000000" pitchFamily="2" charset="0"/>
                <a:ea typeface="Roboto" panose="02000000000000000000" pitchFamily="2" charset="0"/>
                <a:cs typeface="Roboto" panose="02000000000000000000" pitchFamily="2" charset="0"/>
              </a:rPr>
              <a:t>. </a:t>
            </a:r>
          </a:p>
          <a:p>
            <a:pPr>
              <a:lnSpc>
                <a:spcPct val="114000"/>
              </a:lnSpc>
              <a:spcBef>
                <a:spcPts val="1200"/>
              </a:spcBef>
            </a:pPr>
            <a:r>
              <a:rPr lang="en-US" dirty="0">
                <a:latin typeface="Roboto" panose="02000000000000000000" pitchFamily="2" charset="0"/>
                <a:ea typeface="Roboto" panose="02000000000000000000" pitchFamily="2" charset="0"/>
                <a:cs typeface="Roboto" panose="02000000000000000000" pitchFamily="2" charset="0"/>
              </a:rPr>
              <a:t>You are required to provide the reason why you need assistance.</a:t>
            </a:r>
          </a:p>
          <a:p>
            <a:pPr>
              <a:lnSpc>
                <a:spcPct val="114000"/>
              </a:lnSpc>
              <a:spcBef>
                <a:spcPts val="1200"/>
              </a:spcBef>
            </a:pPr>
            <a:r>
              <a:rPr lang="en-US" dirty="0">
                <a:latin typeface="Roboto" panose="02000000000000000000" pitchFamily="2" charset="0"/>
                <a:ea typeface="Roboto" panose="02000000000000000000" pitchFamily="2" charset="0"/>
                <a:cs typeface="Roboto" panose="02000000000000000000" pitchFamily="2" charset="0"/>
              </a:rPr>
              <a:t>After the first time you receive assistance, your registration record will note that you completed the form. </a:t>
            </a:r>
          </a:p>
          <a:p>
            <a:pPr>
              <a:lnSpc>
                <a:spcPct val="114000"/>
              </a:lnSpc>
              <a:spcBef>
                <a:spcPts val="1200"/>
              </a:spcBef>
            </a:pPr>
            <a:r>
              <a:rPr lang="en-US" dirty="0">
                <a:latin typeface="Roboto" panose="02000000000000000000" pitchFamily="2" charset="0"/>
                <a:ea typeface="Roboto" panose="02000000000000000000" pitchFamily="2" charset="0"/>
                <a:cs typeface="Roboto" panose="02000000000000000000" pitchFamily="2" charset="0"/>
              </a:rPr>
              <a:t>This declaration is also available in Spanish, Traditional Chinese, Simplified Chinese, and Vietnamese. </a:t>
            </a:r>
          </a:p>
          <a:p>
            <a:pPr>
              <a:lnSpc>
                <a:spcPct val="114000"/>
              </a:lnSpc>
              <a:spcBef>
                <a:spcPts val="1200"/>
              </a:spcBef>
            </a:pPr>
            <a:r>
              <a:rPr lang="en-US" dirty="0">
                <a:latin typeface="Roboto" panose="02000000000000000000" pitchFamily="2" charset="0"/>
                <a:ea typeface="Roboto" panose="02000000000000000000" pitchFamily="2" charset="0"/>
                <a:cs typeface="Roboto" panose="02000000000000000000" pitchFamily="2" charset="0"/>
              </a:rPr>
              <a:t>Links to these forms are available through the Accessible Voting page on the Department’s website.</a:t>
            </a:r>
            <a:endParaRPr lang="en-US" u="sng" dirty="0">
              <a:latin typeface="Roboto" panose="02000000000000000000" pitchFamily="2" charset="0"/>
              <a:ea typeface="Roboto" panose="02000000000000000000" pitchFamily="2" charset="0"/>
              <a:cs typeface="Roboto" panose="02000000000000000000" pitchFamily="2" charset="0"/>
            </a:endParaRPr>
          </a:p>
          <a:p>
            <a:endParaRPr lang="en-US" sz="1600" dirty="0">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D5507499-24BC-C193-2F2D-57BC6B6D15F8}"/>
              </a:ext>
            </a:extLst>
          </p:cNvPr>
          <p:cNvSpPr>
            <a:spLocks noGrp="1"/>
          </p:cNvSpPr>
          <p:nvPr>
            <p:ph type="title"/>
          </p:nvPr>
        </p:nvSpPr>
        <p:spPr/>
        <p:txBody>
          <a:bodyPr/>
          <a:lstStyle/>
          <a:p>
            <a:r>
              <a:rPr lang="en-US" sz="4000" b="1" dirty="0">
                <a:latin typeface="Montserrat" panose="00000500000000000000" pitchFamily="50" charset="0"/>
              </a:rPr>
              <a:t>Declaration of Need</a:t>
            </a:r>
            <a:br>
              <a:rPr lang="en-US" sz="4000" b="1" dirty="0">
                <a:latin typeface="Montserrat" panose="00000500000000000000" pitchFamily="50" charset="0"/>
              </a:rPr>
            </a:br>
            <a:r>
              <a:rPr lang="en-US" sz="4000" b="1" dirty="0">
                <a:latin typeface="Montserrat" panose="00000500000000000000" pitchFamily="50" charset="0"/>
              </a:rPr>
              <a:t>of Assistance</a:t>
            </a:r>
            <a:br>
              <a:rPr lang="en-US" sz="4000" b="1" dirty="0">
                <a:solidFill>
                  <a:schemeClr val="accent3"/>
                </a:solidFill>
                <a:latin typeface="Montserrat" panose="00000500000000000000" pitchFamily="50" charset="0"/>
              </a:rPr>
            </a:br>
            <a:endParaRPr lang="en-US" dirty="0"/>
          </a:p>
        </p:txBody>
      </p:sp>
      <p:pic>
        <p:nvPicPr>
          <p:cNvPr id="6" name="Picture 5">
            <a:extLst>
              <a:ext uri="{FF2B5EF4-FFF2-40B4-BE49-F238E27FC236}">
                <a16:creationId xmlns:a16="http://schemas.microsoft.com/office/drawing/2014/main" id="{99418DBA-4327-BF0B-A406-02ACD3BD5C52}"/>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877055" y="58779"/>
            <a:ext cx="1104244" cy="1117711"/>
          </a:xfrm>
          <a:prstGeom prst="rect">
            <a:avLst/>
          </a:prstGeom>
        </p:spPr>
      </p:pic>
      <p:pic>
        <p:nvPicPr>
          <p:cNvPr id="7" name="Picture 6" descr="Image of the Declaration of the Need of Assistance to Vote form">
            <a:extLst>
              <a:ext uri="{FF2B5EF4-FFF2-40B4-BE49-F238E27FC236}">
                <a16:creationId xmlns:a16="http://schemas.microsoft.com/office/drawing/2014/main" id="{85500A67-9AA8-F416-6740-9FC09D4482A9}"/>
              </a:ext>
            </a:extLst>
          </p:cNvPr>
          <p:cNvPicPr>
            <a:picLocks noChangeAspect="1"/>
          </p:cNvPicPr>
          <p:nvPr/>
        </p:nvPicPr>
        <p:blipFill>
          <a:blip r:embed="rId3"/>
          <a:stretch>
            <a:fillRect/>
          </a:stretch>
        </p:blipFill>
        <p:spPr>
          <a:xfrm>
            <a:off x="6813332" y="1681580"/>
            <a:ext cx="5287818" cy="3873821"/>
          </a:xfrm>
          <a:prstGeom prst="rect">
            <a:avLst/>
          </a:prstGeom>
        </p:spPr>
      </p:pic>
    </p:spTree>
    <p:extLst>
      <p:ext uri="{BB962C8B-B14F-4D97-AF65-F5344CB8AC3E}">
        <p14:creationId xmlns:p14="http://schemas.microsoft.com/office/powerpoint/2010/main" val="53904346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B9D6AC-C592-27AB-3E2C-436ECCF62C1B}"/>
              </a:ext>
            </a:extLst>
          </p:cNvPr>
          <p:cNvSpPr>
            <a:spLocks noGrp="1"/>
          </p:cNvSpPr>
          <p:nvPr>
            <p:ph type="body" sz="quarter" idx="26"/>
          </p:nvPr>
        </p:nvSpPr>
        <p:spPr>
          <a:xfrm>
            <a:off x="683288" y="3429000"/>
            <a:ext cx="4818102" cy="2712140"/>
          </a:xfrm>
        </p:spPr>
        <p:txBody>
          <a:bodyPr/>
          <a:lstStyle/>
          <a:p>
            <a:r>
              <a:rPr lang="en-US" dirty="0">
                <a:latin typeface="Roboto" panose="02000000000000000000" pitchFamily="2" charset="0"/>
                <a:ea typeface="Roboto" panose="02000000000000000000" pitchFamily="2" charset="0"/>
                <a:cs typeface="Roboto" panose="02000000000000000000" pitchFamily="2" charset="0"/>
              </a:rPr>
              <a:t>Voters may receive assistance for any number of reasons, not just a physical disability. A voter may need assistance because they have difficulty reading, writing, or comprehending the written information on the ballot, even if it is because they are more comfortable communicating in a language other than English. </a:t>
            </a:r>
          </a:p>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B66C284A-D732-D03B-B5A0-2D11B91B3E20}"/>
              </a:ext>
            </a:extLst>
          </p:cNvPr>
          <p:cNvSpPr>
            <a:spLocks noGrp="1"/>
          </p:cNvSpPr>
          <p:nvPr>
            <p:ph type="title"/>
          </p:nvPr>
        </p:nvSpPr>
        <p:spPr>
          <a:xfrm>
            <a:off x="683287" y="840047"/>
            <a:ext cx="4113566" cy="931601"/>
          </a:xfrm>
        </p:spPr>
        <p:txBody>
          <a:bodyPr/>
          <a:lstStyle/>
          <a:p>
            <a:r>
              <a:rPr lang="en-US" sz="4000" b="1" dirty="0">
                <a:latin typeface="Montserrat" panose="00000500000000000000" pitchFamily="50" charset="0"/>
              </a:rPr>
              <a:t>Ways That You May Receive Assistance with Voting</a:t>
            </a:r>
            <a:br>
              <a:rPr lang="en-US" sz="4000" b="1" dirty="0">
                <a:latin typeface="Montserrat" panose="00000500000000000000" pitchFamily="50" charset="0"/>
              </a:rPr>
            </a:br>
            <a:endParaRPr lang="en-US" dirty="0"/>
          </a:p>
        </p:txBody>
      </p:sp>
      <p:pic>
        <p:nvPicPr>
          <p:cNvPr id="5" name="Picture 4">
            <a:extLst>
              <a:ext uri="{FF2B5EF4-FFF2-40B4-BE49-F238E27FC236}">
                <a16:creationId xmlns:a16="http://schemas.microsoft.com/office/drawing/2014/main" id="{7E67876E-53E3-636F-0745-5DAF864C9AD5}"/>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877055" y="58779"/>
            <a:ext cx="1104244" cy="1117711"/>
          </a:xfrm>
          <a:prstGeom prst="rect">
            <a:avLst/>
          </a:prstGeom>
        </p:spPr>
      </p:pic>
      <p:sp>
        <p:nvSpPr>
          <p:cNvPr id="6" name="Google Shape;613;p78">
            <a:extLst>
              <a:ext uri="{FF2B5EF4-FFF2-40B4-BE49-F238E27FC236}">
                <a16:creationId xmlns:a16="http://schemas.microsoft.com/office/drawing/2014/main" id="{C7A531D2-1F95-BD65-B513-68D740B0F4D5}"/>
              </a:ext>
              <a:ext uri="{C183D7F6-B498-43B3-948B-1728B52AA6E4}">
                <adec:decorative xmlns:adec="http://schemas.microsoft.com/office/drawing/2017/decorative" val="1"/>
              </a:ext>
            </a:extLst>
          </p:cNvPr>
          <p:cNvSpPr/>
          <p:nvPr/>
        </p:nvSpPr>
        <p:spPr>
          <a:xfrm>
            <a:off x="6292863" y="1486483"/>
            <a:ext cx="4346448" cy="3885034"/>
          </a:xfrm>
          <a:custGeom>
            <a:avLst/>
            <a:gdLst/>
            <a:ahLst/>
            <a:cxnLst/>
            <a:rect l="l" t="t" r="r" b="b"/>
            <a:pathLst>
              <a:path w="120000" h="120000" extrusionOk="0">
                <a:moveTo>
                  <a:pt x="74849" y="90810"/>
                </a:moveTo>
                <a:lnTo>
                  <a:pt x="74849" y="90810"/>
                </a:lnTo>
                <a:cubicBezTo>
                  <a:pt x="59879" y="83783"/>
                  <a:pt x="53360" y="78918"/>
                  <a:pt x="53360" y="69459"/>
                </a:cubicBezTo>
                <a:cubicBezTo>
                  <a:pt x="53360" y="62162"/>
                  <a:pt x="57706" y="64594"/>
                  <a:pt x="59879" y="52702"/>
                </a:cubicBezTo>
                <a:cubicBezTo>
                  <a:pt x="62052" y="47837"/>
                  <a:pt x="66156" y="52702"/>
                  <a:pt x="66156" y="40810"/>
                </a:cubicBezTo>
                <a:cubicBezTo>
                  <a:pt x="66156" y="35945"/>
                  <a:pt x="64225" y="35945"/>
                  <a:pt x="64225" y="35945"/>
                </a:cubicBezTo>
                <a:cubicBezTo>
                  <a:pt x="64225" y="35945"/>
                  <a:pt x="66156" y="28648"/>
                  <a:pt x="66156" y="24054"/>
                </a:cubicBezTo>
                <a:cubicBezTo>
                  <a:pt x="66156" y="16756"/>
                  <a:pt x="62052" y="0"/>
                  <a:pt x="42736" y="0"/>
                </a:cubicBezTo>
                <a:cubicBezTo>
                  <a:pt x="21247" y="0"/>
                  <a:pt x="16901" y="16756"/>
                  <a:pt x="16901" y="24054"/>
                </a:cubicBezTo>
                <a:cubicBezTo>
                  <a:pt x="16901" y="28648"/>
                  <a:pt x="19074" y="35945"/>
                  <a:pt x="19074" y="35945"/>
                </a:cubicBezTo>
                <a:cubicBezTo>
                  <a:pt x="19074" y="35945"/>
                  <a:pt x="16901" y="35945"/>
                  <a:pt x="16901" y="40810"/>
                </a:cubicBezTo>
                <a:cubicBezTo>
                  <a:pt x="16901" y="52702"/>
                  <a:pt x="21247" y="47837"/>
                  <a:pt x="23420" y="52702"/>
                </a:cubicBezTo>
                <a:cubicBezTo>
                  <a:pt x="25593" y="64594"/>
                  <a:pt x="29698" y="62162"/>
                  <a:pt x="29698" y="69459"/>
                </a:cubicBezTo>
                <a:cubicBezTo>
                  <a:pt x="29698" y="78918"/>
                  <a:pt x="23420" y="83783"/>
                  <a:pt x="8450" y="90810"/>
                </a:cubicBezTo>
                <a:cubicBezTo>
                  <a:pt x="8450" y="90810"/>
                  <a:pt x="4104" y="90810"/>
                  <a:pt x="0" y="93243"/>
                </a:cubicBezTo>
                <a:cubicBezTo>
                  <a:pt x="0" y="119729"/>
                  <a:pt x="0" y="119729"/>
                  <a:pt x="0" y="119729"/>
                </a:cubicBezTo>
                <a:cubicBezTo>
                  <a:pt x="96096" y="119729"/>
                  <a:pt x="96096" y="119729"/>
                  <a:pt x="96096" y="119729"/>
                </a:cubicBezTo>
                <a:cubicBezTo>
                  <a:pt x="96096" y="119729"/>
                  <a:pt x="96096" y="110270"/>
                  <a:pt x="96096" y="107837"/>
                </a:cubicBezTo>
                <a:cubicBezTo>
                  <a:pt x="96096" y="102972"/>
                  <a:pt x="89818" y="95675"/>
                  <a:pt x="74849" y="90810"/>
                </a:cubicBezTo>
                <a:close/>
                <a:moveTo>
                  <a:pt x="102615" y="52702"/>
                </a:moveTo>
                <a:lnTo>
                  <a:pt x="102615" y="52702"/>
                </a:lnTo>
                <a:cubicBezTo>
                  <a:pt x="102615" y="33513"/>
                  <a:pt x="102615" y="33513"/>
                  <a:pt x="102615" y="33513"/>
                </a:cubicBezTo>
                <a:cubicBezTo>
                  <a:pt x="89818" y="33513"/>
                  <a:pt x="89818" y="33513"/>
                  <a:pt x="89818" y="33513"/>
                </a:cubicBezTo>
                <a:cubicBezTo>
                  <a:pt x="89818" y="52702"/>
                  <a:pt x="89818" y="52702"/>
                  <a:pt x="89818" y="52702"/>
                </a:cubicBezTo>
                <a:cubicBezTo>
                  <a:pt x="72676" y="52702"/>
                  <a:pt x="72676" y="52702"/>
                  <a:pt x="72676" y="52702"/>
                </a:cubicBezTo>
                <a:cubicBezTo>
                  <a:pt x="72676" y="67027"/>
                  <a:pt x="72676" y="67027"/>
                  <a:pt x="72676" y="67027"/>
                </a:cubicBezTo>
                <a:cubicBezTo>
                  <a:pt x="89818" y="67027"/>
                  <a:pt x="89818" y="67027"/>
                  <a:pt x="89818" y="67027"/>
                </a:cubicBezTo>
                <a:cubicBezTo>
                  <a:pt x="89818" y="86216"/>
                  <a:pt x="89818" y="86216"/>
                  <a:pt x="89818" y="86216"/>
                </a:cubicBezTo>
                <a:cubicBezTo>
                  <a:pt x="102615" y="86216"/>
                  <a:pt x="102615" y="86216"/>
                  <a:pt x="102615" y="86216"/>
                </a:cubicBezTo>
                <a:cubicBezTo>
                  <a:pt x="102615" y="67027"/>
                  <a:pt x="102615" y="67027"/>
                  <a:pt x="102615" y="67027"/>
                </a:cubicBezTo>
                <a:cubicBezTo>
                  <a:pt x="119758" y="67027"/>
                  <a:pt x="119758" y="67027"/>
                  <a:pt x="119758" y="67027"/>
                </a:cubicBezTo>
                <a:cubicBezTo>
                  <a:pt x="119758" y="52702"/>
                  <a:pt x="119758" y="52702"/>
                  <a:pt x="119758" y="52702"/>
                </a:cubicBezTo>
                <a:lnTo>
                  <a:pt x="102615" y="52702"/>
                </a:lnTo>
                <a:close/>
              </a:path>
            </a:pathLst>
          </a:custGeom>
          <a:solidFill>
            <a:schemeClr val="tx1"/>
          </a:solidFill>
          <a:ln>
            <a:noFill/>
          </a:ln>
        </p:spPr>
        <p:txBody>
          <a:bodyPr spcFirstLastPara="1" wrap="square" lIns="45700" tIns="22867" rIns="45700" bIns="22867" anchor="ctr" anchorCtr="0">
            <a:noAutofit/>
          </a:bodyPr>
          <a:lstStyle/>
          <a:p>
            <a:endParaRPr sz="1867">
              <a:solidFill>
                <a:schemeClr val="dk1"/>
              </a:solidFill>
              <a:latin typeface="Roboto"/>
              <a:ea typeface="Roboto"/>
              <a:cs typeface="Roboto"/>
              <a:sym typeface="Roboto"/>
            </a:endParaRPr>
          </a:p>
        </p:txBody>
      </p:sp>
    </p:spTree>
    <p:extLst>
      <p:ext uri="{BB962C8B-B14F-4D97-AF65-F5344CB8AC3E}">
        <p14:creationId xmlns:p14="http://schemas.microsoft.com/office/powerpoint/2010/main" val="52306721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5370F4-6DE9-8EAC-45AE-BE5F7A193DA1}"/>
              </a:ext>
            </a:extLst>
          </p:cNvPr>
          <p:cNvSpPr>
            <a:spLocks noGrp="1"/>
          </p:cNvSpPr>
          <p:nvPr>
            <p:ph type="title"/>
          </p:nvPr>
        </p:nvSpPr>
        <p:spPr>
          <a:xfrm>
            <a:off x="713267" y="1538363"/>
            <a:ext cx="4743152" cy="931601"/>
          </a:xfrm>
        </p:spPr>
        <p:txBody>
          <a:bodyPr/>
          <a:lstStyle/>
          <a:p>
            <a:pPr>
              <a:lnSpc>
                <a:spcPct val="100000"/>
              </a:lnSpc>
            </a:pPr>
            <a:r>
              <a:rPr lang="en-US" sz="6000" b="1" dirty="0">
                <a:latin typeface="Montserrat" panose="00000500000000000000" pitchFamily="2" charset="0"/>
              </a:rPr>
              <a:t>Voting by Mail-in and Absentee Ballot</a:t>
            </a:r>
            <a:br>
              <a:rPr lang="en-ID" sz="4000" b="1" dirty="0">
                <a:latin typeface="+mj-lt"/>
              </a:rPr>
            </a:br>
            <a:endParaRPr lang="en-US" dirty="0"/>
          </a:p>
        </p:txBody>
      </p:sp>
      <p:pic>
        <p:nvPicPr>
          <p:cNvPr id="5" name="Picture 4">
            <a:extLst>
              <a:ext uri="{FF2B5EF4-FFF2-40B4-BE49-F238E27FC236}">
                <a16:creationId xmlns:a16="http://schemas.microsoft.com/office/drawing/2014/main" id="{664DD479-2556-1269-FBF9-C9169951C892}"/>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877055" y="58779"/>
            <a:ext cx="1104244" cy="1117711"/>
          </a:xfrm>
          <a:prstGeom prst="rect">
            <a:avLst/>
          </a:prstGeom>
        </p:spPr>
      </p:pic>
      <p:pic>
        <p:nvPicPr>
          <p:cNvPr id="6" name="Picture 5" descr="A mailbox with a red flag up">
            <a:extLst>
              <a:ext uri="{FF2B5EF4-FFF2-40B4-BE49-F238E27FC236}">
                <a16:creationId xmlns:a16="http://schemas.microsoft.com/office/drawing/2014/main" id="{8E04E05B-2DD3-CCB9-7649-5E19DE890C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538363"/>
            <a:ext cx="5041699" cy="3781274"/>
          </a:xfrm>
          <a:prstGeom prst="rect">
            <a:avLst/>
          </a:prstGeom>
        </p:spPr>
      </p:pic>
    </p:spTree>
    <p:extLst>
      <p:ext uri="{BB962C8B-B14F-4D97-AF65-F5344CB8AC3E}">
        <p14:creationId xmlns:p14="http://schemas.microsoft.com/office/powerpoint/2010/main" val="1128392606"/>
      </p:ext>
    </p:extLst>
  </p:cSld>
  <p:clrMapOvr>
    <a:masterClrMapping/>
  </p:clrMapOvr>
  <p:transition spd="med"/>
</p:sld>
</file>

<file path=ppt/theme/theme1.xml><?xml version="1.0" encoding="utf-8"?>
<a:theme xmlns:a="http://schemas.openxmlformats.org/drawingml/2006/main" name="Master Slide">
  <a:themeElements>
    <a:clrScheme name="CoPA Branding">
      <a:dk1>
        <a:srgbClr val="112E47"/>
      </a:dk1>
      <a:lt1>
        <a:srgbClr val="FFFFFF"/>
      </a:lt1>
      <a:dk2>
        <a:srgbClr val="3471B8"/>
      </a:dk2>
      <a:lt2>
        <a:srgbClr val="F8F3F2"/>
      </a:lt2>
      <a:accent1>
        <a:srgbClr val="C0B199"/>
      </a:accent1>
      <a:accent2>
        <a:srgbClr val="8199CD"/>
      </a:accent2>
      <a:accent3>
        <a:srgbClr val="606579"/>
      </a:accent3>
      <a:accent4>
        <a:srgbClr val="D5CAB8"/>
      </a:accent4>
      <a:accent5>
        <a:srgbClr val="EDA121"/>
      </a:accent5>
      <a:accent6>
        <a:srgbClr val="E52027"/>
      </a:accent6>
      <a:hlink>
        <a:srgbClr val="3270B8"/>
      </a:hlink>
      <a:folHlink>
        <a:srgbClr val="606579"/>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12700">
          <a:solidFill>
            <a:schemeClr val="bg1">
              <a:lumMod val="50000"/>
            </a:schemeClr>
          </a:solidFill>
          <a:miter lim="400000"/>
        </a:ln>
      </a:spPr>
      <a:bodyPr lIns="0" tIns="0" rIns="0" bIns="0" rtlCol="0" anchor="ctr"/>
      <a:lstStyle>
        <a:defPPr algn="l">
          <a:defRPr sz="2400" b="0" dirty="0">
            <a:solidFill>
              <a:srgbClr val="FFFFFF"/>
            </a:solidFill>
            <a:latin typeface="Xfinity Brown" panose="02010504010101010104" pitchFamily="2" charset="77"/>
            <a:ea typeface="+mn-ea"/>
            <a:cs typeface="Xfinity Brown" panose="02010504010101010104" pitchFamily="2" charset="77"/>
            <a:sym typeface="Helvetica Neue Medium"/>
          </a:defRPr>
        </a:defPPr>
      </a:lst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noAutofit/>
      </a:bodyPr>
      <a:lstStyle>
        <a:defPPr marL="0" marR="0" indent="0" algn="l" defTabSz="825500" rtl="0" fontAlgn="auto" latinLnBrk="0" hangingPunct="0">
          <a:lnSpc>
            <a:spcPct val="100000"/>
          </a:lnSpc>
          <a:spcBef>
            <a:spcPts val="0"/>
          </a:spcBef>
          <a:spcAft>
            <a:spcPts val="0"/>
          </a:spcAft>
          <a:buClrTx/>
          <a:buSzTx/>
          <a:buFontTx/>
          <a:buNone/>
          <a:tabLst/>
          <a:defRPr kumimoji="0" sz="1600" b="0" i="0" u="none" strike="noStrike" cap="none" spc="0" normalizeH="0" baseline="0" dirty="0">
            <a:ln>
              <a:noFill/>
            </a:ln>
            <a:solidFill>
              <a:schemeClr val="tx1"/>
            </a:solidFill>
            <a:effectLst/>
            <a:uFillTx/>
            <a:latin typeface="Xfinity Brown" panose="02010504010101010104" pitchFamily="2" charset="77"/>
            <a:cs typeface="Xfinity Brown" panose="02010504010101010104" pitchFamily="2" charset="77"/>
            <a:sym typeface="Helvetica Neue"/>
          </a:defRPr>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E5F0FF"/>
      </a:accent1>
      <a:accent2>
        <a:srgbClr val="EEECFD"/>
      </a:accent2>
      <a:accent3>
        <a:srgbClr val="ECECF4"/>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2FF"/>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4971151-115a-44b8-9aa8-011c4ad62645" xsi:nil="true"/>
    <lcf76f155ced4ddcb4097134ff3c332f xmlns="64704688-c358-43d7-9cca-d97f8eb6eb15">
      <Terms xmlns="http://schemas.microsoft.com/office/infopath/2007/PartnerControls"/>
    </lcf76f155ced4ddcb4097134ff3c332f>
    <SharedWithUsers xmlns="74971151-115a-44b8-9aa8-011c4ad62645">
      <UserInfo>
        <DisplayName>Lupian-Lua, Yadira</DisplayName>
        <AccountId>975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BB3682C15D8C488E709F90685F9E97" ma:contentTypeVersion="15" ma:contentTypeDescription="Create a new document." ma:contentTypeScope="" ma:versionID="a256b7205437d6a5346f195d56ff8027">
  <xsd:schema xmlns:xsd="http://www.w3.org/2001/XMLSchema" xmlns:xs="http://www.w3.org/2001/XMLSchema" xmlns:p="http://schemas.microsoft.com/office/2006/metadata/properties" xmlns:ns2="64704688-c358-43d7-9cca-d97f8eb6eb15" xmlns:ns3="74971151-115a-44b8-9aa8-011c4ad62645" targetNamespace="http://schemas.microsoft.com/office/2006/metadata/properties" ma:root="true" ma:fieldsID="e37b978b3cb8443d7783253e27937a65" ns2:_="" ns3:_="">
    <xsd:import namespace="64704688-c358-43d7-9cca-d97f8eb6eb15"/>
    <xsd:import namespace="74971151-115a-44b8-9aa8-011c4ad6264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04688-c358-43d7-9cca-d97f8eb6eb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23380fc7-fa52-4f73-84dd-cd41989e36df"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971151-115a-44b8-9aa8-011c4ad62645"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95a9e76a-6bf9-4e5a-a8e7-871a5a4221cd}" ma:internalName="TaxCatchAll" ma:showField="CatchAllData" ma:web="74971151-115a-44b8-9aa8-011c4ad62645">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3D4C44-A570-455E-BE67-C3AB53E43B97}">
  <ds:schemaRefs>
    <ds:schemaRef ds:uri="http://schemas.microsoft.com/sharepoint/v3/contenttype/forms"/>
  </ds:schemaRefs>
</ds:datastoreItem>
</file>

<file path=customXml/itemProps2.xml><?xml version="1.0" encoding="utf-8"?>
<ds:datastoreItem xmlns:ds="http://schemas.openxmlformats.org/officeDocument/2006/customXml" ds:itemID="{7584AAF5-1868-4864-9330-FBDDB5EA3084}">
  <ds:schemaRefs>
    <ds:schemaRef ds:uri="http://www.w3.org/XML/1998/namespace"/>
    <ds:schemaRef ds:uri="http://schemas.microsoft.com/office/infopath/2007/PartnerControls"/>
    <ds:schemaRef ds:uri="http://purl.org/dc/terms/"/>
    <ds:schemaRef ds:uri="http://schemas.microsoft.com/office/2006/metadata/properties"/>
    <ds:schemaRef ds:uri="64704688-c358-43d7-9cca-d97f8eb6eb15"/>
    <ds:schemaRef ds:uri="http://schemas.microsoft.com/office/2006/documentManagement/types"/>
    <ds:schemaRef ds:uri="http://purl.org/dc/elements/1.1/"/>
    <ds:schemaRef ds:uri="http://schemas.openxmlformats.org/package/2006/metadata/core-properties"/>
    <ds:schemaRef ds:uri="74971151-115a-44b8-9aa8-011c4ad62645"/>
    <ds:schemaRef ds:uri="http://purl.org/dc/dcmitype/"/>
  </ds:schemaRefs>
</ds:datastoreItem>
</file>

<file path=customXml/itemProps3.xml><?xml version="1.0" encoding="utf-8"?>
<ds:datastoreItem xmlns:ds="http://schemas.openxmlformats.org/officeDocument/2006/customXml" ds:itemID="{C4BB5FBD-1F65-4D36-9211-674C2393C6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704688-c358-43d7-9cca-d97f8eb6eb15"/>
    <ds:schemaRef ds:uri="74971151-115a-44b8-9aa8-011c4ad626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97</TotalTime>
  <Words>1742</Words>
  <Application>Microsoft Office PowerPoint</Application>
  <PresentationFormat>Widescreen</PresentationFormat>
  <Paragraphs>84</Paragraphs>
  <Slides>19</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Helvetica Neue</vt:lpstr>
      <vt:lpstr>Plus Jakarta Sans</vt:lpstr>
      <vt:lpstr>Plus Jakarta Sans SemiBold</vt:lpstr>
      <vt:lpstr>System Font Regular</vt:lpstr>
      <vt:lpstr>Xfinity Brown</vt:lpstr>
      <vt:lpstr>Zilla Slab</vt:lpstr>
      <vt:lpstr>Zilla Slab SemiBold</vt:lpstr>
      <vt:lpstr>Arial</vt:lpstr>
      <vt:lpstr>Courier New</vt:lpstr>
      <vt:lpstr>Lato</vt:lpstr>
      <vt:lpstr>Montserrat</vt:lpstr>
      <vt:lpstr>Roboto</vt:lpstr>
      <vt:lpstr>Master Slide</vt:lpstr>
      <vt:lpstr>Voting and Accessibility</vt:lpstr>
      <vt:lpstr>Voting &amp; Accessibility Laws   </vt:lpstr>
      <vt:lpstr>Important Links </vt:lpstr>
      <vt:lpstr>Voting Systems and  ADA compliance </vt:lpstr>
      <vt:lpstr>Voting on Election Day </vt:lpstr>
      <vt:lpstr>If You Need Help on Election Day </vt:lpstr>
      <vt:lpstr>Declaration of Need of Assistance </vt:lpstr>
      <vt:lpstr>Ways That You May Receive Assistance with Voting </vt:lpstr>
      <vt:lpstr>Voting by Mail-in and Absentee Ballot </vt:lpstr>
      <vt:lpstr>Emergency Absentee Ballots </vt:lpstr>
      <vt:lpstr>Completing Your Absentee and Mail-in Ballot </vt:lpstr>
      <vt:lpstr>Returning Your Mail-in or Absentee Ballot to Your County Election Office </vt:lpstr>
      <vt:lpstr>Returning Your Mail-in or Absentee Ballot Through a Designated Agent  If you did not submit your completed designated agent form to the county previously, you can submit the original form with your ballot within the outer return envelope.  </vt:lpstr>
      <vt:lpstr>Remote  Ballot Marking </vt:lpstr>
      <vt:lpstr>Accessible Remote Ballot-Marking Solution for Mail Voting </vt:lpstr>
      <vt:lpstr>Issues with Voting </vt:lpstr>
      <vt:lpstr>Issues While Voting at Your Polling Place </vt:lpstr>
      <vt:lpstr>Issues With Your Mail-in or Absentee Ballot </vt:lpstr>
      <vt:lpstr>Questions?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NFBA presentation on voter accessiblity</dc:title>
  <dc:subject/>
  <dc:creator>Adams, Kristopher</dc:creator>
  <cp:keywords/>
  <dc:description/>
  <cp:lastModifiedBy>Gordian, Diane L.</cp:lastModifiedBy>
  <cp:revision>3</cp:revision>
  <dcterms:modified xsi:type="dcterms:W3CDTF">2024-08-07T19:19:20Z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0x010100B0BB3682C15D8C488E709F90685F9E97</vt:lpwstr>
  </property>
  <property fmtid="{D5CDD505-2E9C-101B-9397-08002B2CF9AE}" pid="3" name="MediaServiceImageTags">
    <vt:lpwstr/>
  </property>
</Properties>
</file>