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5B8C-A9E6-4EE7-A236-D7C6D9DF3DA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FBC5-7CA4-4D1A-A9BB-D2FB67B94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ouchofgeniusprize.or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ttem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6200" y="2133600"/>
            <a:ext cx="8991600" cy="93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National Braille Press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presents the Touch of Genius Prize to inspire innovation in braille and tactile literacy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Touch of Genius Prize_log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78064"/>
            <a:ext cx="9051799" cy="203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TGF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4864" y="5715000"/>
            <a:ext cx="1005936" cy="89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NBPcolor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5791200"/>
            <a:ext cx="3352800" cy="73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2940546"/>
            <a:ext cx="91397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You could win up to $20,000 for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/>
              <a:t>Professional software or Apps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/>
              <a:t>Educational software or Apps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/>
              <a:t>Gaming software or Apps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/>
              <a:t>Braille or tactile-related hardware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2000" b="1" dirty="0" smtClean="0"/>
              <a:t>Deadline January 7, 2015</a:t>
            </a:r>
          </a:p>
          <a:p>
            <a:pPr algn="ctr"/>
            <a:r>
              <a:rPr lang="en-US" sz="2000" b="1" dirty="0" smtClean="0">
                <a:hlinkClick r:id="rId6"/>
              </a:rPr>
              <a:t>www.TouchofGeniusPrize.org</a:t>
            </a:r>
            <a:endParaRPr lang="en-US" sz="2000" b="1" dirty="0" smtClean="0"/>
          </a:p>
          <a:p>
            <a:pPr algn="ctr"/>
            <a:endParaRPr lang="en-US" sz="2000" b="1" dirty="0" smtClean="0"/>
          </a:p>
          <a:p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6624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The </a:t>
            </a:r>
            <a:r>
              <a:rPr lang="en-US" sz="1200" b="1" i="1" dirty="0"/>
              <a:t>Touch of Genius Prize for Innovation </a:t>
            </a:r>
            <a:r>
              <a:rPr lang="en-US" sz="1200" i="1" dirty="0"/>
              <a:t>is provided through support from National Braille Press and The </a:t>
            </a:r>
            <a:r>
              <a:rPr lang="en-US" sz="1200" i="1" dirty="0" err="1"/>
              <a:t>Gibney</a:t>
            </a:r>
            <a:r>
              <a:rPr lang="en-US" sz="1200" i="1" dirty="0"/>
              <a:t> Family Foundation.</a:t>
            </a:r>
            <a:endParaRPr lang="en-US" sz="1200" dirty="0"/>
          </a:p>
          <a:p>
            <a:pPr algn="ctr"/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Ximena Ojopi</dc:creator>
  <cp:lastModifiedBy>Ximena Ojopi</cp:lastModifiedBy>
  <cp:revision>4</cp:revision>
  <dcterms:created xsi:type="dcterms:W3CDTF">2014-09-09T18:54:20Z</dcterms:created>
  <dcterms:modified xsi:type="dcterms:W3CDTF">2014-09-19T16:04:42Z</dcterms:modified>
</cp:coreProperties>
</file>